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905" r:id="rId2"/>
    <p:sldId id="906" r:id="rId3"/>
    <p:sldId id="907" r:id="rId4"/>
    <p:sldId id="9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30BD6-4D44-4E4C-B1CE-58FEE5237B7F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808B0-1F18-4DB8-A53F-E83343C75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3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4B805-CDAB-3A40-8111-AB777D1F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5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dark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671826"/>
            <a:ext cx="4064000" cy="694946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1"/>
            <a:ext cx="105156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03860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894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A9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1"/>
            <a:ext cx="105156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03860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677404"/>
            <a:ext cx="4064000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1"/>
            <a:ext cx="114808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idx="1"/>
          </p:nvPr>
        </p:nvSpPr>
        <p:spPr>
          <a:xfrm>
            <a:off x="609600" y="1604155"/>
            <a:ext cx="109728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1" indent="-287331">
              <a:buSzPct val="100000"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685783" indent="-228594"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1084236" indent="-169858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2060523" indent="-290506"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unn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9144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3"/>
          <p:cNvSpPr>
            <a:spLocks noGrp="1"/>
          </p:cNvSpPr>
          <p:nvPr>
            <p:ph idx="1"/>
          </p:nvPr>
        </p:nvSpPr>
        <p:spPr>
          <a:xfrm>
            <a:off x="609600" y="1604155"/>
            <a:ext cx="109728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189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377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566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18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8382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711200" y="1600200"/>
            <a:ext cx="4978400" cy="5181600"/>
          </a:xfrm>
          <a:prstGeom prst="rect">
            <a:avLst/>
          </a:prstGeom>
        </p:spPr>
        <p:txBody>
          <a:bodyPr vert="horz"/>
          <a:lstStyle>
            <a:lvl1pPr marL="228594" indent="-228594">
              <a:defRPr sz="2400"/>
            </a:lvl1pPr>
            <a:lvl2pPr marL="685783" indent="-228594">
              <a:defRPr sz="2000"/>
            </a:lvl2pPr>
            <a:lvl3pPr marL="1084236" indent="-169858">
              <a:defRPr sz="2000"/>
            </a:lvl3pPr>
            <a:lvl5pPr marL="2057349" indent="-228594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096000" y="1600200"/>
            <a:ext cx="4978400" cy="5181600"/>
          </a:xfrm>
          <a:prstGeom prst="rect">
            <a:avLst/>
          </a:prstGeom>
        </p:spPr>
        <p:txBody>
          <a:bodyPr vert="horz"/>
          <a:lstStyle>
            <a:lvl1pPr marL="228594" indent="-228594">
              <a:defRPr sz="2400"/>
            </a:lvl1pPr>
            <a:lvl2pPr marL="685783" indent="-228594">
              <a:defRPr sz="2000"/>
            </a:lvl2pPr>
            <a:lvl3pPr marL="1084236" indent="-169858">
              <a:defRPr sz="2000"/>
            </a:lvl3pPr>
            <a:lvl5pPr marL="2057349" indent="-228594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7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7620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51816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6197600" y="1600200"/>
            <a:ext cx="51816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2" y="114303"/>
            <a:ext cx="2416847" cy="4132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609601"/>
            <a:ext cx="114808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2" y="114303"/>
            <a:ext cx="2416847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6AED1BE6-DA08-4B79-A2DC-55971CAEE7D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A405F2F-3E39-443C-871E-89DE6D1C2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2" y="114303"/>
            <a:ext cx="2416847" cy="4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646" indent="-342891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171826" y="4191000"/>
            <a:ext cx="5848351" cy="914400"/>
          </a:xfrm>
        </p:spPr>
        <p:txBody>
          <a:bodyPr/>
          <a:lstStyle/>
          <a:p>
            <a:pPr fontAlgn="auto">
              <a:buSzPct val="25000"/>
            </a:pPr>
            <a:r>
              <a:rPr lang="en-US" sz="22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 Evans, DTM</a:t>
            </a:r>
          </a:p>
          <a:p>
            <a:pPr fontAlgn="auto">
              <a:buSzPct val="25000"/>
            </a:pPr>
            <a:r>
              <a:rPr lang="en-US" sz="2200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Relations Manager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0A6FA-415C-456A-B1F3-6944B075A233}"/>
              </a:ext>
            </a:extLst>
          </p:cNvPr>
          <p:cNvSpPr/>
          <p:nvPr/>
        </p:nvSpPr>
        <p:spPr>
          <a:xfrm>
            <a:off x="2514600" y="290578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800000"/>
                </a:solidFill>
                <a:latin typeface="Arial" charset="0"/>
                <a:cs typeface="Arial" charset="0"/>
              </a:rPr>
              <a:t>Staying Connected!</a:t>
            </a:r>
          </a:p>
        </p:txBody>
      </p:sp>
    </p:spTree>
    <p:extLst>
      <p:ext uri="{BB962C8B-B14F-4D97-AF65-F5344CB8AC3E}">
        <p14:creationId xmlns:p14="http://schemas.microsoft.com/office/powerpoint/2010/main" val="28847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0F52-6C91-48A7-861A-E9FA235F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Virtual Meeting Platforms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E2AA-15CA-439E-9F44-496F37BB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7956"/>
            <a:ext cx="8229600" cy="5101445"/>
          </a:xfrm>
        </p:spPr>
        <p:txBody>
          <a:bodyPr>
            <a:normAutofit/>
          </a:bodyPr>
          <a:lstStyle/>
          <a:p>
            <a:r>
              <a:rPr lang="en-US" sz="2000" b="1" dirty="0"/>
              <a:t>Zoom</a:t>
            </a:r>
            <a:r>
              <a:rPr lang="en-US" sz="2000" dirty="0"/>
              <a:t> (http://zoom.us/) – 40 minutes limit on Free account – 100 members limit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Skype</a:t>
            </a:r>
            <a:r>
              <a:rPr lang="en-US" sz="2000" dirty="0"/>
              <a:t> (https://www.skype.com/en/) – 50 members limit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err="1"/>
              <a:t>Webex</a:t>
            </a:r>
            <a:r>
              <a:rPr lang="en-US" sz="2000" dirty="0"/>
              <a:t> (https://www.webex.com/) – 45 days free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Google Duo </a:t>
            </a:r>
            <a:r>
              <a:rPr lang="en-US" sz="2000" dirty="0"/>
              <a:t>(https://duo.google.com/about/) – 8 people limit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Any other online meeting platform provided by your corporation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F0FD3-6668-407B-AFFB-3647F7FAF9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88" y="5301193"/>
            <a:ext cx="1295400" cy="129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D0D551-A11E-440B-BCF0-17A4A7CE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974" y="5446574"/>
            <a:ext cx="1026383" cy="10263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F32C26-E9AB-4118-ADBE-1CCAF7BE6C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29200"/>
            <a:ext cx="24384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7CB026-09CE-479E-8D68-0833156240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27" y="5424832"/>
            <a:ext cx="1128023" cy="10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5243-01D0-49E4-B829-01A203B6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Online Meeting Resources – District 44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84813-1E10-467D-9EB2-CEAA08B9E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133602"/>
            <a:ext cx="8174372" cy="3608957"/>
          </a:xfrm>
        </p:spPr>
      </p:pic>
    </p:spTree>
    <p:extLst>
      <p:ext uri="{BB962C8B-B14F-4D97-AF65-F5344CB8AC3E}">
        <p14:creationId xmlns:p14="http://schemas.microsoft.com/office/powerpoint/2010/main" val="23008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6036-A804-834F-AC1E-B2966877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Connected with Members and Guests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0FCCE-1B24-CB49-9F97-6DAD38BA2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47802"/>
            <a:ext cx="8229600" cy="51014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Phone/Text</a:t>
            </a:r>
          </a:p>
          <a:p>
            <a:pPr lvl="1"/>
            <a:r>
              <a:rPr lang="en-US" dirty="0"/>
              <a:t>Email – individual or newsletter</a:t>
            </a:r>
          </a:p>
          <a:p>
            <a:pPr lvl="1"/>
            <a:r>
              <a:rPr lang="en-US" dirty="0"/>
              <a:t>Apps (What’s App, Group Me, Slack)</a:t>
            </a:r>
          </a:p>
          <a:p>
            <a:pPr lvl="1"/>
            <a:r>
              <a:rPr lang="en-US" dirty="0"/>
              <a:t>Club Website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en-US" dirty="0"/>
              <a:t>Videos</a:t>
            </a:r>
          </a:p>
          <a:p>
            <a:pPr lvl="1"/>
            <a:r>
              <a:rPr lang="en-US" dirty="0"/>
              <a:t>Member created videos</a:t>
            </a:r>
          </a:p>
          <a:p>
            <a:pPr lvl="1"/>
            <a:r>
              <a:rPr lang="en-US" dirty="0"/>
              <a:t>Toastmasters Club Experience</a:t>
            </a:r>
          </a:p>
          <a:p>
            <a:pPr lvl="1"/>
            <a:endParaRPr lang="en-US" dirty="0"/>
          </a:p>
          <a:p>
            <a:r>
              <a:rPr lang="en-US" dirty="0"/>
              <a:t>Articles</a:t>
            </a:r>
          </a:p>
          <a:p>
            <a:pPr lvl="1"/>
            <a:r>
              <a:rPr lang="en-US" dirty="0"/>
              <a:t>Harvard Business Review</a:t>
            </a:r>
          </a:p>
          <a:p>
            <a:pPr lvl="1"/>
            <a:r>
              <a:rPr lang="en-US" dirty="0"/>
              <a:t>Toastmasters International Social Media Pages</a:t>
            </a:r>
          </a:p>
          <a:p>
            <a:pPr lvl="1"/>
            <a:endParaRPr lang="en-US" dirty="0"/>
          </a:p>
          <a:p>
            <a:r>
              <a:rPr lang="en-US" dirty="0"/>
              <a:t>Webinars</a:t>
            </a:r>
          </a:p>
          <a:p>
            <a:pPr lvl="1"/>
            <a:r>
              <a:rPr lang="en-US" dirty="0"/>
              <a:t>Create or repost webinars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B9765-C659-4A89-9D82-F68CB77332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0" y="1371600"/>
            <a:ext cx="988256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E61D46-F69F-47E5-97D3-0ED6EB922F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521172"/>
            <a:ext cx="3124200" cy="1166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BD7CA-076A-47C5-B580-977B45E7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3505201"/>
            <a:ext cx="3802139" cy="7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heme/theme1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ArialUnicodeMS</vt:lpstr>
      <vt:lpstr>Calibri</vt:lpstr>
      <vt:lpstr>Courier New</vt:lpstr>
      <vt:lpstr>Myriad Pro</vt:lpstr>
      <vt:lpstr>Myriad Pro Semibold</vt:lpstr>
      <vt:lpstr>Wingdings</vt:lpstr>
      <vt:lpstr>TI Corporate: 4x3 – Title &amp; Content</vt:lpstr>
      <vt:lpstr>PowerPoint Presentation</vt:lpstr>
      <vt:lpstr>Free Virtual Meeting Platforms</vt:lpstr>
      <vt:lpstr>Online Meeting Resources – District 44 Website</vt:lpstr>
      <vt:lpstr>Staying Connected with Members and Guests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evans</dc:creator>
  <cp:lastModifiedBy>kari evans</cp:lastModifiedBy>
  <cp:revision>1</cp:revision>
  <dcterms:created xsi:type="dcterms:W3CDTF">2020-03-23T22:02:00Z</dcterms:created>
  <dcterms:modified xsi:type="dcterms:W3CDTF">2020-03-23T22:03:51Z</dcterms:modified>
</cp:coreProperties>
</file>