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30"/>
  </p:notesMasterIdLst>
  <p:handoutMasterIdLst>
    <p:handoutMasterId r:id="rId31"/>
  </p:handoutMasterIdLst>
  <p:sldIdLst>
    <p:sldId id="269" r:id="rId3"/>
    <p:sldId id="283" r:id="rId4"/>
    <p:sldId id="339" r:id="rId5"/>
    <p:sldId id="340" r:id="rId6"/>
    <p:sldId id="341" r:id="rId7"/>
    <p:sldId id="366" r:id="rId8"/>
    <p:sldId id="344" r:id="rId9"/>
    <p:sldId id="333" r:id="rId10"/>
    <p:sldId id="391" r:id="rId11"/>
    <p:sldId id="329" r:id="rId12"/>
    <p:sldId id="330" r:id="rId13"/>
    <p:sldId id="331" r:id="rId14"/>
    <p:sldId id="336" r:id="rId15"/>
    <p:sldId id="385" r:id="rId16"/>
    <p:sldId id="377" r:id="rId17"/>
    <p:sldId id="378" r:id="rId18"/>
    <p:sldId id="379" r:id="rId19"/>
    <p:sldId id="380" r:id="rId20"/>
    <p:sldId id="381" r:id="rId21"/>
    <p:sldId id="382" r:id="rId22"/>
    <p:sldId id="398" r:id="rId23"/>
    <p:sldId id="399" r:id="rId24"/>
    <p:sldId id="389" r:id="rId25"/>
    <p:sldId id="325" r:id="rId26"/>
    <p:sldId id="326" r:id="rId27"/>
    <p:sldId id="356" r:id="rId28"/>
    <p:sldId id="3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Holifield" initials="CH" lastIdx="1" clrIdx="0">
    <p:extLst>
      <p:ext uri="{19B8F6BF-5375-455C-9EA6-DF929625EA0E}">
        <p15:presenceInfo xmlns:p15="http://schemas.microsoft.com/office/powerpoint/2012/main" userId="S::PZ80WJ@NAM.corp.gm.com::3673d3bd-3ce4-4405-86d1-b4ac9a5099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5"/>
    <a:srgbClr val="004061"/>
    <a:srgbClr val="0B5879"/>
    <a:srgbClr val="497593"/>
    <a:srgbClr val="7B98B2"/>
    <a:srgbClr val="B3C3D3"/>
    <a:srgbClr val="772432"/>
    <a:srgbClr val="571D29"/>
    <a:srgbClr val="FEEE9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00" autoAdjust="0"/>
    <p:restoredTop sz="88111" autoAdjust="0"/>
  </p:normalViewPr>
  <p:slideViewPr>
    <p:cSldViewPr snapToGrid="0" snapToObjects="1">
      <p:cViewPr>
        <p:scale>
          <a:sx n="100" d="100"/>
          <a:sy n="100" d="100"/>
        </p:scale>
        <p:origin x="1380" y="-444"/>
      </p:cViewPr>
      <p:guideLst/>
    </p:cSldViewPr>
  </p:slideViewPr>
  <p:outlineViewPr>
    <p:cViewPr>
      <p:scale>
        <a:sx n="75" d="100"/>
        <a:sy n="75" d="100"/>
      </p:scale>
      <p:origin x="0" y="-2285"/>
    </p:cViewPr>
  </p:outlineViewPr>
  <p:notesTextViewPr>
    <p:cViewPr>
      <p:scale>
        <a:sx n="100" d="100"/>
        <a:sy n="100" d="100"/>
      </p:scale>
      <p:origin x="0" y="0"/>
    </p:cViewPr>
  </p:notesTextViewPr>
  <p:notesViewPr>
    <p:cSldViewPr snapToGrid="0" snapToObjects="1">
      <p:cViewPr varScale="1">
        <p:scale>
          <a:sx n="62" d="100"/>
          <a:sy n="62" d="100"/>
        </p:scale>
        <p:origin x="322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1BFAA6-70E6-400F-B6EC-06F5986A72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6FD3E4-DE72-41A9-82B5-6592CDC71A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52729-926C-4739-A72D-E014365A3155}" type="datetimeFigureOut">
              <a:rPr lang="en-US" smtClean="0"/>
              <a:t>1/20/2021</a:t>
            </a:fld>
            <a:endParaRPr lang="en-US"/>
          </a:p>
        </p:txBody>
      </p:sp>
      <p:sp>
        <p:nvSpPr>
          <p:cNvPr id="4" name="Footer Placeholder 3">
            <a:extLst>
              <a:ext uri="{FF2B5EF4-FFF2-40B4-BE49-F238E27FC236}">
                <a16:creationId xmlns:a16="http://schemas.microsoft.com/office/drawing/2014/main" id="{F157AE95-9567-4122-893A-32509E3DDC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FA3D50-B227-4016-8FC1-9528DFD96A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F6816F-EBB7-4EE5-A327-7C37406CAF76}" type="slidenum">
              <a:rPr lang="en-US" smtClean="0"/>
              <a:t>‹#›</a:t>
            </a:fld>
            <a:endParaRPr lang="en-US"/>
          </a:p>
        </p:txBody>
      </p:sp>
    </p:spTree>
    <p:extLst>
      <p:ext uri="{BB962C8B-B14F-4D97-AF65-F5344CB8AC3E}">
        <p14:creationId xmlns:p14="http://schemas.microsoft.com/office/powerpoint/2010/main" val="2524544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1/20/2021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41544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After selecting a club member, click “Paths and Learning” link on the navigation bar to be able to see the transcript of the selected club member.</a:t>
            </a:r>
          </a:p>
        </p:txBody>
      </p:sp>
      <p:sp>
        <p:nvSpPr>
          <p:cNvPr id="4" name="Slide Number Placeholder 3"/>
          <p:cNvSpPr>
            <a:spLocks noGrp="1"/>
          </p:cNvSpPr>
          <p:nvPr>
            <p:ph type="sldNum" sz="quarter" idx="5"/>
          </p:nvPr>
        </p:nvSpPr>
        <p:spPr/>
        <p:txBody>
          <a:bodyPr/>
          <a:lstStyle/>
          <a:p>
            <a:fld id="{B6847FC4-CAF1-6741-875A-C83F3721E6B6}" type="slidenum">
              <a:rPr lang="en-US" smtClean="0"/>
              <a:t>15</a:t>
            </a:fld>
            <a:endParaRPr lang="en-US"/>
          </a:p>
        </p:txBody>
      </p:sp>
    </p:spTree>
    <p:extLst>
      <p:ext uri="{BB962C8B-B14F-4D97-AF65-F5344CB8AC3E}">
        <p14:creationId xmlns:p14="http://schemas.microsoft.com/office/powerpoint/2010/main" val="402862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To see the Print option, right-click on the screen. Another way to print is to print via the browser options. </a:t>
            </a:r>
          </a:p>
        </p:txBody>
      </p:sp>
      <p:sp>
        <p:nvSpPr>
          <p:cNvPr id="4" name="Slide Number Placeholder 3"/>
          <p:cNvSpPr>
            <a:spLocks noGrp="1"/>
          </p:cNvSpPr>
          <p:nvPr>
            <p:ph type="sldNum" sz="quarter" idx="5"/>
          </p:nvPr>
        </p:nvSpPr>
        <p:spPr/>
        <p:txBody>
          <a:bodyPr/>
          <a:lstStyle/>
          <a:p>
            <a:fld id="{B6847FC4-CAF1-6741-875A-C83F3721E6B6}" type="slidenum">
              <a:rPr lang="en-US" smtClean="0"/>
              <a:t>20</a:t>
            </a:fld>
            <a:endParaRPr lang="en-US"/>
          </a:p>
        </p:txBody>
      </p:sp>
    </p:spTree>
    <p:extLst>
      <p:ext uri="{BB962C8B-B14F-4D97-AF65-F5344CB8AC3E}">
        <p14:creationId xmlns:p14="http://schemas.microsoft.com/office/powerpoint/2010/main" val="105424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When a member wants to complete a speech or assignment outside of their home club, they request approval from the VPE by using the external training feature.</a:t>
            </a:r>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21</a:t>
            </a:fld>
            <a:endParaRPr lang="en-US"/>
          </a:p>
        </p:txBody>
      </p:sp>
    </p:spTree>
    <p:extLst>
      <p:ext uri="{BB962C8B-B14F-4D97-AF65-F5344CB8AC3E}">
        <p14:creationId xmlns:p14="http://schemas.microsoft.com/office/powerpoint/2010/main" val="136240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22</a:t>
            </a:fld>
            <a:endParaRPr lang="en-US"/>
          </a:p>
        </p:txBody>
      </p:sp>
    </p:spTree>
    <p:extLst>
      <p:ext uri="{BB962C8B-B14F-4D97-AF65-F5344CB8AC3E}">
        <p14:creationId xmlns:p14="http://schemas.microsoft.com/office/powerpoint/2010/main" val="130120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Example screenshot was taken from District 5 Toastmasters Base Camp Manager Training documentation at the following: https://d5tm.org/wp-content/uploads/2019/01/Pathways-Basecamp_Manager-Manual.pdf.</a:t>
            </a:r>
          </a:p>
        </p:txBody>
      </p:sp>
      <p:sp>
        <p:nvSpPr>
          <p:cNvPr id="4" name="Slide Number Placeholder 3"/>
          <p:cNvSpPr>
            <a:spLocks noGrp="1"/>
          </p:cNvSpPr>
          <p:nvPr>
            <p:ph type="sldNum" sz="quarter" idx="5"/>
          </p:nvPr>
        </p:nvSpPr>
        <p:spPr/>
        <p:txBody>
          <a:bodyPr/>
          <a:lstStyle/>
          <a:p>
            <a:fld id="{B6847FC4-CAF1-6741-875A-C83F3721E6B6}" type="slidenum">
              <a:rPr lang="en-US" smtClean="0"/>
              <a:t>23</a:t>
            </a:fld>
            <a:endParaRPr lang="en-US"/>
          </a:p>
        </p:txBody>
      </p:sp>
    </p:spTree>
    <p:extLst>
      <p:ext uri="{BB962C8B-B14F-4D97-AF65-F5344CB8AC3E}">
        <p14:creationId xmlns:p14="http://schemas.microsoft.com/office/powerpoint/2010/main" val="18296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option is for logging out of Base Camp. One must log out of the Toastmasters main site as well in order to log out of Toastmasters completely.</a:t>
            </a:r>
          </a:p>
          <a:p>
            <a:pPr marL="228600" indent="-228600">
              <a:buAutoNum type="arabicPeriod"/>
            </a:pPr>
            <a:r>
              <a:rPr lang="en-US" dirty="0"/>
              <a:t>Selecting this log out option will return the user to the Toastmasters.org website.</a:t>
            </a:r>
          </a:p>
        </p:txBody>
      </p:sp>
      <p:sp>
        <p:nvSpPr>
          <p:cNvPr id="4" name="Slide Number Placeholder 3"/>
          <p:cNvSpPr>
            <a:spLocks noGrp="1"/>
          </p:cNvSpPr>
          <p:nvPr>
            <p:ph type="sldNum" sz="quarter" idx="5"/>
          </p:nvPr>
        </p:nvSpPr>
        <p:spPr/>
        <p:txBody>
          <a:bodyPr/>
          <a:lstStyle/>
          <a:p>
            <a:fld id="{B6847FC4-CAF1-6741-875A-C83F3721E6B6}" type="slidenum">
              <a:rPr lang="en-US" smtClean="0"/>
              <a:t>24</a:t>
            </a:fld>
            <a:endParaRPr lang="en-US"/>
          </a:p>
        </p:txBody>
      </p:sp>
    </p:spTree>
    <p:extLst>
      <p:ext uri="{BB962C8B-B14F-4D97-AF65-F5344CB8AC3E}">
        <p14:creationId xmlns:p14="http://schemas.microsoft.com/office/powerpoint/2010/main" val="235851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case the first link doesn’t work, note that the additional Base Camp Manager tutorial videos can be accessed via Base Camp. Once logged in, just navigate to the Tutorials and Resources section.</a:t>
            </a:r>
          </a:p>
          <a:p>
            <a:pPr marL="0" indent="0">
              <a:buNone/>
            </a:pPr>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26</a:t>
            </a:fld>
            <a:endParaRPr lang="en-US"/>
          </a:p>
        </p:txBody>
      </p:sp>
    </p:spTree>
    <p:extLst>
      <p:ext uri="{BB962C8B-B14F-4D97-AF65-F5344CB8AC3E}">
        <p14:creationId xmlns:p14="http://schemas.microsoft.com/office/powerpoint/2010/main" val="242600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a:t>
            </a:fld>
            <a:endParaRPr lang="en-US"/>
          </a:p>
        </p:txBody>
      </p:sp>
    </p:spTree>
    <p:extLst>
      <p:ext uri="{BB962C8B-B14F-4D97-AF65-F5344CB8AC3E}">
        <p14:creationId xmlns:p14="http://schemas.microsoft.com/office/powerpoint/2010/main" val="95336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3</a:t>
            </a:fld>
            <a:endParaRPr lang="en-US"/>
          </a:p>
        </p:txBody>
      </p:sp>
    </p:spTree>
    <p:extLst>
      <p:ext uri="{BB962C8B-B14F-4D97-AF65-F5344CB8AC3E}">
        <p14:creationId xmlns:p14="http://schemas.microsoft.com/office/powerpoint/2010/main" val="340696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If one belongs to multiple clubs, he/she must also select the club they want to access before clicking the “Log in as Base Camp Manager” button. If he/she belongs to only 1 club, that club will be selected by default as displayed in the screenshot.</a:t>
            </a:r>
          </a:p>
        </p:txBody>
      </p:sp>
      <p:sp>
        <p:nvSpPr>
          <p:cNvPr id="4" name="Slide Number Placeholder 3"/>
          <p:cNvSpPr>
            <a:spLocks noGrp="1"/>
          </p:cNvSpPr>
          <p:nvPr>
            <p:ph type="sldNum" sz="quarter" idx="5"/>
          </p:nvPr>
        </p:nvSpPr>
        <p:spPr/>
        <p:txBody>
          <a:bodyPr/>
          <a:lstStyle/>
          <a:p>
            <a:fld id="{B6847FC4-CAF1-6741-875A-C83F3721E6B6}" type="slidenum">
              <a:rPr lang="en-US" smtClean="0"/>
              <a:t>4</a:t>
            </a:fld>
            <a:endParaRPr lang="en-US"/>
          </a:p>
        </p:txBody>
      </p:sp>
    </p:spTree>
    <p:extLst>
      <p:ext uri="{BB962C8B-B14F-4D97-AF65-F5344CB8AC3E}">
        <p14:creationId xmlns:p14="http://schemas.microsoft.com/office/powerpoint/2010/main" val="221832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 should see a listing of requests in which they can approve or deny.</a:t>
            </a:r>
          </a:p>
          <a:p>
            <a:pPr marL="228600" indent="-228600">
              <a:buAutoNum type="arabicPeriod"/>
            </a:pPr>
            <a:r>
              <a:rPr lang="en-US" dirty="0"/>
              <a:t>Requests are sent to the club’s email address. Once can check Club Central to see which address is listed.</a:t>
            </a:r>
          </a:p>
          <a:p>
            <a:pPr marL="228600" indent="-228600">
              <a:buAutoNum type="arabicPeriod"/>
            </a:pPr>
            <a:r>
              <a:rPr lang="en-US" dirty="0"/>
              <a:t>Base Camp Managers receive an email once a request has been submitted.</a:t>
            </a:r>
          </a:p>
        </p:txBody>
      </p:sp>
      <p:sp>
        <p:nvSpPr>
          <p:cNvPr id="4" name="Slide Number Placeholder 3"/>
          <p:cNvSpPr>
            <a:spLocks noGrp="1"/>
          </p:cNvSpPr>
          <p:nvPr>
            <p:ph type="sldNum" sz="quarter" idx="5"/>
          </p:nvPr>
        </p:nvSpPr>
        <p:spPr/>
        <p:txBody>
          <a:bodyPr/>
          <a:lstStyle/>
          <a:p>
            <a:fld id="{B6847FC4-CAF1-6741-875A-C83F3721E6B6}" type="slidenum">
              <a:rPr lang="en-US" smtClean="0"/>
              <a:t>7</a:t>
            </a:fld>
            <a:endParaRPr lang="en-US"/>
          </a:p>
        </p:txBody>
      </p:sp>
    </p:spTree>
    <p:extLst>
      <p:ext uri="{BB962C8B-B14F-4D97-AF65-F5344CB8AC3E}">
        <p14:creationId xmlns:p14="http://schemas.microsoft.com/office/powerpoint/2010/main" val="340580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8</a:t>
            </a:fld>
            <a:endParaRPr lang="en-US"/>
          </a:p>
        </p:txBody>
      </p:sp>
    </p:spTree>
    <p:extLst>
      <p:ext uri="{BB962C8B-B14F-4D97-AF65-F5344CB8AC3E}">
        <p14:creationId xmlns:p14="http://schemas.microsoft.com/office/powerpoint/2010/main" val="292178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9</a:t>
            </a:fld>
            <a:endParaRPr lang="en-US"/>
          </a:p>
        </p:txBody>
      </p:sp>
    </p:spTree>
    <p:extLst>
      <p:ext uri="{BB962C8B-B14F-4D97-AF65-F5344CB8AC3E}">
        <p14:creationId xmlns:p14="http://schemas.microsoft.com/office/powerpoint/2010/main" val="397765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Note that one cannot submit an award for himself/herself.</a:t>
            </a:r>
          </a:p>
          <a:p>
            <a:pPr marL="228600" indent="-228600">
              <a:buAutoNum type="arabicPeriod"/>
            </a:pPr>
            <a:r>
              <a:rPr lang="en-US" sz="1200" kern="1200" dirty="0">
                <a:solidFill>
                  <a:schemeClr val="tx1"/>
                </a:solidFill>
                <a:effectLst/>
                <a:latin typeface="+mn-lt"/>
                <a:ea typeface="+mn-ea"/>
                <a:cs typeface="+mn-cs"/>
              </a:rPr>
              <a:t>The Base Camp Manager should check first in basecamp if club members have completed the relevant projects. He/she should also confirm with club members before submitting them for any awards. Base Camp Manager should NEVER submit members’ education awards in Club Central at random just for Distinguished Club Program (DCP) credit, or without confirming with members first.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Whatever level the Base Camp Manager sees in Club Central under the Submit Education Awards section for any member doesn’t mean that that member has finished the path. The level will pop up automatically, even when member just newly purchased a path.</a:t>
            </a:r>
            <a:r>
              <a:rPr lang="en-US" dirty="0">
                <a:effectLst/>
              </a:rPr>
              <a:t> </a:t>
            </a:r>
            <a:r>
              <a:rPr lang="en-US" sz="1200" kern="1200" dirty="0">
                <a:solidFill>
                  <a:schemeClr val="tx1"/>
                </a:solidFill>
                <a:effectLst/>
                <a:latin typeface="+mn-lt"/>
                <a:ea typeface="+mn-ea"/>
                <a:cs typeface="+mn-cs"/>
              </a:rPr>
              <a:t> </a:t>
            </a:r>
          </a:p>
          <a:p>
            <a:pPr marL="228600" indent="-228600">
              <a:buAutoNum type="arabicPeriod" startAt="4"/>
            </a:pPr>
            <a:r>
              <a:rPr lang="en-US" sz="1200" kern="1200" dirty="0">
                <a:solidFill>
                  <a:schemeClr val="tx1"/>
                </a:solidFill>
                <a:effectLst/>
                <a:latin typeface="+mn-lt"/>
                <a:ea typeface="+mn-ea"/>
                <a:cs typeface="+mn-cs"/>
              </a:rPr>
              <a:t>Base Camp Manager needs to be fully aware that the same club can only take 1 credit per member per level. In other words, for instance, if he/she submits 4 level 1 awards for an individual, only 1 of the 4 can be applied towards the club DCP. The others cannot and will just go to trash.  </a:t>
            </a:r>
          </a:p>
        </p:txBody>
      </p:sp>
      <p:sp>
        <p:nvSpPr>
          <p:cNvPr id="4" name="Slide Number Placeholder 3"/>
          <p:cNvSpPr>
            <a:spLocks noGrp="1"/>
          </p:cNvSpPr>
          <p:nvPr>
            <p:ph type="sldNum" sz="quarter" idx="5"/>
          </p:nvPr>
        </p:nvSpPr>
        <p:spPr/>
        <p:txBody>
          <a:bodyPr/>
          <a:lstStyle/>
          <a:p>
            <a:fld id="{B6847FC4-CAF1-6741-875A-C83F3721E6B6}" type="slidenum">
              <a:rPr lang="en-US" smtClean="0"/>
              <a:t>12</a:t>
            </a:fld>
            <a:endParaRPr lang="en-US"/>
          </a:p>
        </p:txBody>
      </p:sp>
    </p:spTree>
    <p:extLst>
      <p:ext uri="{BB962C8B-B14F-4D97-AF65-F5344CB8AC3E}">
        <p14:creationId xmlns:p14="http://schemas.microsoft.com/office/powerpoint/2010/main" val="14351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One can only search for a club member that’s in the same club as he/she is logged into the site. In other words, if someone is the Base Camp Manager for multiple clubs then he/she can only search for members of the club that he/she is logged in as.</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13</a:t>
            </a:fld>
            <a:endParaRPr lang="en-US"/>
          </a:p>
        </p:txBody>
      </p:sp>
    </p:spTree>
    <p:extLst>
      <p:ext uri="{BB962C8B-B14F-4D97-AF65-F5344CB8AC3E}">
        <p14:creationId xmlns:p14="http://schemas.microsoft.com/office/powerpoint/2010/main" val="1010842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143000" y="3200400"/>
            <a:ext cx="6858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143000" y="4195570"/>
            <a:ext cx="6858000" cy="914400"/>
          </a:xfrm>
          <a:prstGeom prst="rect">
            <a:avLst/>
          </a:prstGeo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066800" y="2743200"/>
            <a:ext cx="70104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descr="Toastmasters International">
            <a:extLst>
              <a:ext uri="{FF2B5EF4-FFF2-40B4-BE49-F238E27FC236}">
                <a16:creationId xmlns:a16="http://schemas.microsoft.com/office/drawing/2014/main" id="{C494A6F7-4469-E346-9A15-0B03CF263AEE}"/>
              </a:ext>
            </a:extLst>
          </p:cNvPr>
          <p:cNvPicPr>
            <a:picLocks noChangeAspect="1"/>
          </p:cNvPicPr>
          <p:nvPr userDrawn="1"/>
        </p:nvPicPr>
        <p:blipFill>
          <a:blip r:embed="rId2"/>
          <a:stretch>
            <a:fillRect/>
          </a:stretch>
        </p:blipFill>
        <p:spPr>
          <a:xfrm>
            <a:off x="3180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1"/>
            <a:ext cx="4123707" cy="4332319"/>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4822317" y="419100"/>
            <a:ext cx="4121658"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pic>
        <p:nvPicPr>
          <p:cNvPr id="13" name="Picture 12" descr="Toastmasters International">
            <a:extLst>
              <a:ext uri="{FF2B5EF4-FFF2-40B4-BE49-F238E27FC236}">
                <a16:creationId xmlns:a16="http://schemas.microsoft.com/office/drawing/2014/main" id="{D984B6F2-BD5B-6C47-8C0D-EB720C0B805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5" name="Slide Number Placeholder 5">
            <a:extLst>
              <a:ext uri="{FF2B5EF4-FFF2-40B4-BE49-F238E27FC236}">
                <a16:creationId xmlns:a16="http://schemas.microsoft.com/office/drawing/2014/main" id="{4B54CCAB-F9FC-3140-89B0-FAD680582743}"/>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pic>
        <p:nvPicPr>
          <p:cNvPr id="15" name="Picture 14" descr="Toastmasters International">
            <a:extLst>
              <a:ext uri="{FF2B5EF4-FFF2-40B4-BE49-F238E27FC236}">
                <a16:creationId xmlns:a16="http://schemas.microsoft.com/office/drawing/2014/main" id="{B709A71D-E86F-3841-848D-B1084F15736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6" name="Slide Number Placeholder 5">
            <a:extLst>
              <a:ext uri="{FF2B5EF4-FFF2-40B4-BE49-F238E27FC236}">
                <a16:creationId xmlns:a16="http://schemas.microsoft.com/office/drawing/2014/main" id="{B8405AB4-43EA-5745-9810-C23CA8DD83D9}"/>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4813892" y="419100"/>
            <a:ext cx="4121658"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descr="Toastmasters International">
            <a:extLst>
              <a:ext uri="{FF2B5EF4-FFF2-40B4-BE49-F238E27FC236}">
                <a16:creationId xmlns:a16="http://schemas.microsoft.com/office/drawing/2014/main" id="{2CE55389-7C77-904D-A8D8-BC45361CE72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5" name="Slide Number Placeholder 5">
            <a:extLst>
              <a:ext uri="{FF2B5EF4-FFF2-40B4-BE49-F238E27FC236}">
                <a16:creationId xmlns:a16="http://schemas.microsoft.com/office/drawing/2014/main" id="{90356D9C-1223-8F44-BF69-9A7A011BFC88}"/>
              </a:ext>
            </a:extLst>
          </p:cNvPr>
          <p:cNvSpPr>
            <a:spLocks noGrp="1"/>
          </p:cNvSpPr>
          <p:nvPr>
            <p:ph type="sldNum" sz="quarter" idx="11"/>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9144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9144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363548" cy="1143000"/>
          </a:xfrm>
          <a:prstGeom prst="rect">
            <a:avLst/>
          </a:prstGeom>
        </p:spPr>
        <p:txBody>
          <a:bodyPr anchor="ctr">
            <a:noAutofit/>
          </a:bodyPr>
          <a:lstStyle>
            <a:lvl1pPr>
              <a:defRPr sz="3600"/>
            </a:lvl1pPr>
          </a:lstStyle>
          <a:p>
            <a:r>
              <a:rPr lang="en-US" dirty="0"/>
              <a:t>How to use Colors on Charts/Tables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5228969" y="785113"/>
            <a:ext cx="3255380"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4787758" y="3097411"/>
            <a:ext cx="4147792" cy="2654573"/>
          </a:xfrm>
          <a:prstGeom prst="rect">
            <a:avLst/>
          </a:prstGeom>
          <a:noFill/>
        </p:spPr>
        <p:txBody>
          <a:bodyPr wrap="square" rtlCol="0">
            <a:spAutoFit/>
          </a:bodyPr>
          <a:lstStyle/>
          <a:p>
            <a:pPr marL="214313" indent="-214313">
              <a:lnSpc>
                <a:spcPct val="100000"/>
              </a:lnSpc>
              <a:spcAft>
                <a:spcPts val="900"/>
              </a:spcAft>
              <a:buFont typeface="Arial" panose="020B0604020202020204" pitchFamily="34" charset="0"/>
              <a:buChar char="•"/>
            </a:pPr>
            <a:r>
              <a:rPr lang="en-US" sz="1800" b="0" dirty="0"/>
              <a:t>Minimum font size - </a:t>
            </a:r>
            <a:r>
              <a:rPr lang="en-US" sz="1800" b="1" dirty="0"/>
              <a:t>18pt</a:t>
            </a:r>
            <a:r>
              <a:rPr lang="en-US" sz="1800" b="0" dirty="0"/>
              <a:t>.</a:t>
            </a:r>
          </a:p>
          <a:p>
            <a:pPr marL="214313" indent="-214313">
              <a:lnSpc>
                <a:spcPct val="100000"/>
              </a:lnSpc>
              <a:spcAft>
                <a:spcPts val="9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14313" indent="-214313">
              <a:lnSpc>
                <a:spcPct val="100000"/>
              </a:lnSpc>
              <a:spcAft>
                <a:spcPts val="9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14313" indent="-214313">
              <a:lnSpc>
                <a:spcPct val="100000"/>
              </a:lnSpc>
              <a:spcAft>
                <a:spcPts val="9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pic>
        <p:nvPicPr>
          <p:cNvPr id="36" name="Picture 35" descr="Toastmasters International">
            <a:extLst>
              <a:ext uri="{FF2B5EF4-FFF2-40B4-BE49-F238E27FC236}">
                <a16:creationId xmlns:a16="http://schemas.microsoft.com/office/drawing/2014/main" id="{8BF72C14-AE7D-DC4A-864E-D7EBA7E53E6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37" name="Slide Number Placeholder 5">
            <a:extLst>
              <a:ext uri="{FF2B5EF4-FFF2-40B4-BE49-F238E27FC236}">
                <a16:creationId xmlns:a16="http://schemas.microsoft.com/office/drawing/2014/main" id="{2EA27E51-0793-E544-8591-FBA57276E109}"/>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
        <p:nvSpPr>
          <p:cNvPr id="38" name="Text Placeholder 3">
            <a:extLst>
              <a:ext uri="{FF2B5EF4-FFF2-40B4-BE49-F238E27FC236}">
                <a16:creationId xmlns:a16="http://schemas.microsoft.com/office/drawing/2014/main" id="{83089892-FC3F-DE4B-905F-F865C80D4D77}"/>
              </a:ext>
            </a:extLst>
          </p:cNvPr>
          <p:cNvSpPr>
            <a:spLocks noGrp="1"/>
          </p:cNvSpPr>
          <p:nvPr>
            <p:ph type="body" sz="half" idx="11" hasCustomPrompt="1"/>
          </p:nvPr>
        </p:nvSpPr>
        <p:spPr>
          <a:xfrm>
            <a:off x="208451" y="2019066"/>
            <a:ext cx="4123707" cy="3848335"/>
          </a:xfrm>
          <a:prstGeom prst="rect">
            <a:avLst/>
          </a:prstGeom>
        </p:spPr>
        <p:txBody>
          <a:bodyPr>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sz="2800" b="0" dirty="0"/>
              <a:t>When utilizing a chart, make sure there is enough color contrast between the text and the background color. Review the example on the next slide.</a:t>
            </a:r>
          </a:p>
        </p:txBody>
      </p:sp>
      <p:grpSp>
        <p:nvGrpSpPr>
          <p:cNvPr id="50" name="Group 49">
            <a:extLst>
              <a:ext uri="{FF2B5EF4-FFF2-40B4-BE49-F238E27FC236}">
                <a16:creationId xmlns:a16="http://schemas.microsoft.com/office/drawing/2014/main" id="{B7C4E626-BB8B-6348-B61F-686CC93DCCCC}"/>
              </a:ext>
            </a:extLst>
          </p:cNvPr>
          <p:cNvGrpSpPr/>
          <p:nvPr userDrawn="1"/>
        </p:nvGrpSpPr>
        <p:grpSpPr>
          <a:xfrm>
            <a:off x="5228969" y="1900357"/>
            <a:ext cx="3255264" cy="868101"/>
            <a:chOff x="6794478" y="3327719"/>
            <a:chExt cx="4340506" cy="868101"/>
          </a:xfrm>
        </p:grpSpPr>
        <p:sp>
          <p:nvSpPr>
            <p:cNvPr id="51" name="Rectangle 50">
              <a:extLst>
                <a:ext uri="{FF2B5EF4-FFF2-40B4-BE49-F238E27FC236}">
                  <a16:creationId xmlns:a16="http://schemas.microsoft.com/office/drawing/2014/main" id="{B0BA68D4-AE5B-8C4A-BF38-7CF918AA2656}"/>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0C364BB-680C-6240-8CA0-D2553DA18F14}"/>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A347933-437F-A14E-AC39-0FB26BE82589}"/>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62A448-4595-7D4F-B69B-9AF39DB63FA1}"/>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286116F-D63B-F642-8669-03431C9160A6}"/>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F5728252-E5B7-3041-8C08-82EB643192E9}"/>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57" name="Title 1">
              <a:extLst>
                <a:ext uri="{FF2B5EF4-FFF2-40B4-BE49-F238E27FC236}">
                  <a16:creationId xmlns:a16="http://schemas.microsoft.com/office/drawing/2014/main" id="{664024AC-718D-F549-8AE2-699DDB6F8684}"/>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58" name="Title 1">
              <a:extLst>
                <a:ext uri="{FF2B5EF4-FFF2-40B4-BE49-F238E27FC236}">
                  <a16:creationId xmlns:a16="http://schemas.microsoft.com/office/drawing/2014/main" id="{01015F97-DA01-E541-BB59-426C36A1613B}"/>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59" name="Title 1">
              <a:extLst>
                <a:ext uri="{FF2B5EF4-FFF2-40B4-BE49-F238E27FC236}">
                  <a16:creationId xmlns:a16="http://schemas.microsoft.com/office/drawing/2014/main" id="{8C2BEE27-FBCB-E64B-9D9A-E9FA19420092}"/>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60" name="Title 1">
              <a:extLst>
                <a:ext uri="{FF2B5EF4-FFF2-40B4-BE49-F238E27FC236}">
                  <a16:creationId xmlns:a16="http://schemas.microsoft.com/office/drawing/2014/main" id="{BDEC0F33-BDB9-FA40-BC6C-1DE0B079BCAF}"/>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48444-4B07-B044-ACC3-CF2ABB51A949}"/>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143000" y="3200400"/>
            <a:ext cx="6858000" cy="731520"/>
          </a:xfrm>
          <a:prstGeom prst="rect">
            <a:avLst/>
          </a:prstGeom>
        </p:spPr>
        <p:txBody>
          <a:bodyPr anchor="ctr">
            <a:normAutofit/>
          </a:bodyPr>
          <a:lstStyle>
            <a:lvl1pPr algn="ctr">
              <a:defRPr sz="4500">
                <a:solidFill>
                  <a:schemeClr val="tx1"/>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143000" y="4195570"/>
            <a:ext cx="6858000" cy="914400"/>
          </a:xfrm>
          <a:prstGeom prst="rect">
            <a:avLst/>
          </a:prstGeo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066800" y="2743200"/>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653AE7-8FAF-5843-8098-5741B24003D3}"/>
              </a:ext>
            </a:extLst>
          </p:cNvPr>
          <p:cNvPicPr>
            <a:picLocks noChangeAspect="1"/>
          </p:cNvPicPr>
          <p:nvPr userDrawn="1"/>
        </p:nvPicPr>
        <p:blipFill>
          <a:blip r:embed="rId2"/>
          <a:stretch>
            <a:fillRect/>
          </a:stretch>
        </p:blipFill>
        <p:spPr>
          <a:xfrm>
            <a:off x="3184060"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143000" y="1006867"/>
            <a:ext cx="6858000" cy="2084569"/>
          </a:xfrm>
          <a:prstGeom prst="rect">
            <a:avLst/>
          </a:prstGeom>
        </p:spPr>
        <p:txBody>
          <a:bodyPr anchor="b">
            <a:noAutofit/>
          </a:bodyPr>
          <a:lstStyle>
            <a:lvl1pPr algn="ctr">
              <a:defRPr sz="5400"/>
            </a:lvl1pPr>
          </a:lstStyle>
          <a:p>
            <a:r>
              <a:rPr lang="en-US" dirty="0"/>
              <a:t>Click to edit </a:t>
            </a:r>
            <a:br>
              <a:rPr lang="en-US" dirty="0"/>
            </a:br>
            <a:r>
              <a:rPr lang="en-US" dirty="0"/>
              <a:t>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143000" y="3358503"/>
            <a:ext cx="6858000" cy="914400"/>
          </a:xfrm>
          <a:prstGeom prst="rect">
            <a:avLst/>
          </a:prstGeom>
        </p:spPr>
        <p:txBody>
          <a:bodyPr>
            <a:normAutofit/>
          </a:bodyPr>
          <a:lstStyle>
            <a:lvl1pPr marL="0" indent="0" algn="ctr">
              <a:buNone/>
              <a:defRPr sz="3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6800850" y="6356351"/>
            <a:ext cx="20574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oastmasters International">
            <a:extLst>
              <a:ext uri="{FF2B5EF4-FFF2-40B4-BE49-F238E27FC236}">
                <a16:creationId xmlns:a16="http://schemas.microsoft.com/office/drawing/2014/main" id="{12FB5AA5-B53D-B449-A680-015427A66CA4}"/>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A328B8-6E37-7446-9BC7-6180D95BFCB3}"/>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302571DF-71AA-4440-B3A3-E8860BAC2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Title 1">
            <a:extLst>
              <a:ext uri="{FF2B5EF4-FFF2-40B4-BE49-F238E27FC236}">
                <a16:creationId xmlns:a16="http://schemas.microsoft.com/office/drawing/2014/main" id="{831CCC52-C97D-9147-B3F2-F76FA1B2588F}"/>
              </a:ext>
            </a:extLst>
          </p:cNvPr>
          <p:cNvSpPr>
            <a:spLocks noGrp="1"/>
          </p:cNvSpPr>
          <p:nvPr>
            <p:ph type="ctrTitle" hasCustomPrompt="1"/>
          </p:nvPr>
        </p:nvSpPr>
        <p:spPr>
          <a:xfrm>
            <a:off x="1143000" y="1006867"/>
            <a:ext cx="6858000" cy="2084569"/>
          </a:xfrm>
          <a:prstGeom prst="rect">
            <a:avLst/>
          </a:prstGeom>
        </p:spPr>
        <p:txBody>
          <a:bodyPr anchor="b">
            <a:noAutofit/>
          </a:bodyPr>
          <a:lstStyle>
            <a:lvl1pPr algn="ctr">
              <a:defRPr sz="5400"/>
            </a:lvl1pPr>
          </a:lstStyle>
          <a:p>
            <a:r>
              <a:rPr lang="en-US" dirty="0"/>
              <a:t>Click to edit </a:t>
            </a:r>
            <a:br>
              <a:rPr lang="en-US" dirty="0"/>
            </a:br>
            <a:r>
              <a:rPr lang="en-US" dirty="0"/>
              <a:t>Section title</a:t>
            </a:r>
          </a:p>
        </p:txBody>
      </p:sp>
      <p:sp>
        <p:nvSpPr>
          <p:cNvPr id="14" name="Subtitle 2">
            <a:extLst>
              <a:ext uri="{FF2B5EF4-FFF2-40B4-BE49-F238E27FC236}">
                <a16:creationId xmlns:a16="http://schemas.microsoft.com/office/drawing/2014/main" id="{77752C60-69DE-9842-A9F7-1CA8388F221E}"/>
              </a:ext>
            </a:extLst>
          </p:cNvPr>
          <p:cNvSpPr>
            <a:spLocks noGrp="1"/>
          </p:cNvSpPr>
          <p:nvPr>
            <p:ph type="subTitle" idx="1" hasCustomPrompt="1"/>
          </p:nvPr>
        </p:nvSpPr>
        <p:spPr>
          <a:xfrm>
            <a:off x="1143000" y="3358503"/>
            <a:ext cx="6858000" cy="914400"/>
          </a:xfrm>
          <a:prstGeom prst="rect">
            <a:avLst/>
          </a:prstGeom>
        </p:spPr>
        <p:txBody>
          <a:bodyPr>
            <a:normAutofit/>
          </a:bodyPr>
          <a:lstStyle>
            <a:lvl1pPr marL="0" indent="0" algn="ctr">
              <a:buFont typeface="Arial" panose="020B0604020202020204" pitchFamily="34" charset="0"/>
              <a:buNone/>
              <a:defRPr sz="3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08450" y="1520042"/>
            <a:ext cx="8735525"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08451" y="1535081"/>
            <a:ext cx="4231386"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4706451" y="1535081"/>
            <a:ext cx="42291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08451" y="1222717"/>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08451" y="2046629"/>
            <a:ext cx="4231386"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4712589" y="1222717"/>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4712589" y="2046629"/>
            <a:ext cx="4231386"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6286500" y="2005584"/>
            <a:ext cx="24003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3371850" y="2011680"/>
            <a:ext cx="24003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457200" y="1981201"/>
            <a:ext cx="24003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628650" y="2362200"/>
            <a:ext cx="2057400" cy="304800"/>
          </a:xfrm>
          <a:prstGeom prst="rect">
            <a:avLst/>
          </a:prstGeom>
          <a:ln>
            <a:noFill/>
          </a:ln>
        </p:spPr>
        <p:txBody>
          <a:bodyPr>
            <a:noAutofit/>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6457950" y="2362200"/>
            <a:ext cx="2057400" cy="304800"/>
          </a:xfrm>
          <a:prstGeom prst="rect">
            <a:avLst/>
          </a:prstGeom>
        </p:spPr>
        <p:txBody>
          <a:bodyPr>
            <a:noAutofit/>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3543300" y="2362200"/>
            <a:ext cx="2057400" cy="304800"/>
          </a:xfrm>
          <a:prstGeom prst="rect">
            <a:avLst/>
          </a:prstGeom>
        </p:spPr>
        <p:txBody>
          <a:bodyPr>
            <a:noAutofit/>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12" name="Slide Number Placeholder 5">
            <a:extLst>
              <a:ext uri="{FF2B5EF4-FFF2-40B4-BE49-F238E27FC236}">
                <a16:creationId xmlns:a16="http://schemas.microsoft.com/office/drawing/2014/main" id="{3B08850D-4BB6-9B4A-BD38-F67B372135E5}"/>
              </a:ext>
            </a:extLst>
          </p:cNvPr>
          <p:cNvSpPr>
            <a:spLocks noGrp="1"/>
          </p:cNvSpPr>
          <p:nvPr>
            <p:ph type="sldNum" sz="quarter" idx="32"/>
          </p:nvPr>
        </p:nvSpPr>
        <p:spPr>
          <a:xfrm>
            <a:off x="6800850" y="6356351"/>
            <a:ext cx="2057400" cy="365125"/>
          </a:xfrm>
        </p:spPr>
        <p:txBody>
          <a:bodyPr/>
          <a:lstStyle/>
          <a:p>
            <a:fld id="{B15CCACC-6213-F14B-B40D-407BFF938B14}" type="slidenum">
              <a:rPr lang="en-US" smtClean="0"/>
              <a:t>‹#›</a:t>
            </a:fld>
            <a:endParaRPr lang="en-US"/>
          </a:p>
        </p:txBody>
      </p:sp>
      <p:sp>
        <p:nvSpPr>
          <p:cNvPr id="22" name="Picture Placeholder 14">
            <a:extLst>
              <a:ext uri="{FF2B5EF4-FFF2-40B4-BE49-F238E27FC236}">
                <a16:creationId xmlns:a16="http://schemas.microsoft.com/office/drawing/2014/main" id="{FEFAAFB2-F085-7C45-83CA-83440B43306E}"/>
              </a:ext>
            </a:extLst>
          </p:cNvPr>
          <p:cNvSpPr>
            <a:spLocks noGrp="1"/>
          </p:cNvSpPr>
          <p:nvPr>
            <p:ph type="pic" sz="quarter" idx="10" hasCustomPrompt="1"/>
          </p:nvPr>
        </p:nvSpPr>
        <p:spPr>
          <a:xfrm>
            <a:off x="3438144"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3" name="Text Placeholder 5">
            <a:extLst>
              <a:ext uri="{FF2B5EF4-FFF2-40B4-BE49-F238E27FC236}">
                <a16:creationId xmlns:a16="http://schemas.microsoft.com/office/drawing/2014/main" id="{5B2C76A9-8A29-1749-877C-EB0951145D4B}"/>
              </a:ext>
            </a:extLst>
          </p:cNvPr>
          <p:cNvSpPr>
            <a:spLocks noGrp="1"/>
          </p:cNvSpPr>
          <p:nvPr>
            <p:ph type="body" sz="quarter" idx="16" hasCustomPrompt="1"/>
          </p:nvPr>
        </p:nvSpPr>
        <p:spPr>
          <a:xfrm>
            <a:off x="3438144"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24" name="Text Placeholder 4">
            <a:extLst>
              <a:ext uri="{FF2B5EF4-FFF2-40B4-BE49-F238E27FC236}">
                <a16:creationId xmlns:a16="http://schemas.microsoft.com/office/drawing/2014/main" id="{6E1DDEA7-4636-4B44-A778-339D624AE45A}"/>
              </a:ext>
            </a:extLst>
          </p:cNvPr>
          <p:cNvSpPr>
            <a:spLocks noGrp="1"/>
          </p:cNvSpPr>
          <p:nvPr>
            <p:ph type="body" sz="quarter" idx="25" hasCustomPrompt="1"/>
          </p:nvPr>
        </p:nvSpPr>
        <p:spPr>
          <a:xfrm>
            <a:off x="3561588"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25" name="Picture Placeholder 14">
            <a:extLst>
              <a:ext uri="{FF2B5EF4-FFF2-40B4-BE49-F238E27FC236}">
                <a16:creationId xmlns:a16="http://schemas.microsoft.com/office/drawing/2014/main" id="{7C3B7E9B-5A32-3946-B082-6F9840B8FBFA}"/>
              </a:ext>
            </a:extLst>
          </p:cNvPr>
          <p:cNvSpPr>
            <a:spLocks noGrp="1"/>
          </p:cNvSpPr>
          <p:nvPr>
            <p:ph type="pic" sz="quarter" idx="26" hasCustomPrompt="1"/>
          </p:nvPr>
        </p:nvSpPr>
        <p:spPr>
          <a:xfrm>
            <a:off x="73188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6" name="Text Placeholder 5">
            <a:extLst>
              <a:ext uri="{FF2B5EF4-FFF2-40B4-BE49-F238E27FC236}">
                <a16:creationId xmlns:a16="http://schemas.microsoft.com/office/drawing/2014/main" id="{605E9A03-A7A7-B146-AEDC-7002E190CAC3}"/>
              </a:ext>
            </a:extLst>
          </p:cNvPr>
          <p:cNvSpPr>
            <a:spLocks noGrp="1"/>
          </p:cNvSpPr>
          <p:nvPr>
            <p:ph type="body" sz="quarter" idx="27" hasCustomPrompt="1"/>
          </p:nvPr>
        </p:nvSpPr>
        <p:spPr>
          <a:xfrm>
            <a:off x="731887"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27" name="Text Placeholder 4">
            <a:extLst>
              <a:ext uri="{FF2B5EF4-FFF2-40B4-BE49-F238E27FC236}">
                <a16:creationId xmlns:a16="http://schemas.microsoft.com/office/drawing/2014/main" id="{2A27905D-FDD1-A047-991C-F38E6608915E}"/>
              </a:ext>
            </a:extLst>
          </p:cNvPr>
          <p:cNvSpPr>
            <a:spLocks noGrp="1"/>
          </p:cNvSpPr>
          <p:nvPr>
            <p:ph type="body" sz="quarter" idx="28" hasCustomPrompt="1"/>
          </p:nvPr>
        </p:nvSpPr>
        <p:spPr>
          <a:xfrm>
            <a:off x="85533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0" name="Picture Placeholder 14">
            <a:extLst>
              <a:ext uri="{FF2B5EF4-FFF2-40B4-BE49-F238E27FC236}">
                <a16:creationId xmlns:a16="http://schemas.microsoft.com/office/drawing/2014/main" id="{BBE3524F-1768-544A-A0EE-1D48EF57EDC6}"/>
              </a:ext>
            </a:extLst>
          </p:cNvPr>
          <p:cNvSpPr>
            <a:spLocks noGrp="1"/>
          </p:cNvSpPr>
          <p:nvPr>
            <p:ph type="pic" sz="quarter" idx="29" hasCustomPrompt="1"/>
          </p:nvPr>
        </p:nvSpPr>
        <p:spPr>
          <a:xfrm>
            <a:off x="614632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31" name="Text Placeholder 5">
            <a:extLst>
              <a:ext uri="{FF2B5EF4-FFF2-40B4-BE49-F238E27FC236}">
                <a16:creationId xmlns:a16="http://schemas.microsoft.com/office/drawing/2014/main" id="{557EF7F8-61F7-EC4A-A4D5-6E4FF0955A67}"/>
              </a:ext>
            </a:extLst>
          </p:cNvPr>
          <p:cNvSpPr>
            <a:spLocks noGrp="1"/>
          </p:cNvSpPr>
          <p:nvPr>
            <p:ph type="body" sz="quarter" idx="30" hasCustomPrompt="1"/>
          </p:nvPr>
        </p:nvSpPr>
        <p:spPr>
          <a:xfrm>
            <a:off x="6146327"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2" name="Text Placeholder 4">
            <a:extLst>
              <a:ext uri="{FF2B5EF4-FFF2-40B4-BE49-F238E27FC236}">
                <a16:creationId xmlns:a16="http://schemas.microsoft.com/office/drawing/2014/main" id="{D642BA01-C144-4E4E-83D8-A7F03B7E550D}"/>
              </a:ext>
            </a:extLst>
          </p:cNvPr>
          <p:cNvSpPr>
            <a:spLocks noGrp="1"/>
          </p:cNvSpPr>
          <p:nvPr>
            <p:ph type="body" sz="quarter" idx="31" hasCustomPrompt="1"/>
          </p:nvPr>
        </p:nvSpPr>
        <p:spPr>
          <a:xfrm>
            <a:off x="626977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BB70D1-0EB6-DD49-8FD2-223012A14359}"/>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934E530-1F84-824F-A028-D69E97EA42DE}"/>
              </a:ext>
            </a:extLst>
          </p:cNvPr>
          <p:cNvSpPr/>
          <p:nvPr userDrawn="1"/>
        </p:nvSpPr>
        <p:spPr>
          <a:xfrm>
            <a:off x="-1" y="6212926"/>
            <a:ext cx="9144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FF8A999C-0087-BC45-BE3A-07CB596C38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Slide Number Placeholder 14">
            <a:extLst>
              <a:ext uri="{FF2B5EF4-FFF2-40B4-BE49-F238E27FC236}">
                <a16:creationId xmlns:a16="http://schemas.microsoft.com/office/drawing/2014/main" id="{C6560A38-A704-1643-95E2-903AED7EF730}"/>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
        <p:nvSpPr>
          <p:cNvPr id="13" name="Rounded Rectangle 12">
            <a:extLst>
              <a:ext uri="{FF2B5EF4-FFF2-40B4-BE49-F238E27FC236}">
                <a16:creationId xmlns:a16="http://schemas.microsoft.com/office/drawing/2014/main" id="{5290A785-D26A-7E4C-86A1-21F3791B8D40}"/>
              </a:ext>
            </a:extLst>
          </p:cNvPr>
          <p:cNvSpPr/>
          <p:nvPr userDrawn="1"/>
        </p:nvSpPr>
        <p:spPr>
          <a:xfrm>
            <a:off x="2656068" y="1066800"/>
            <a:ext cx="5293237" cy="4273994"/>
          </a:xfrm>
          <a:prstGeom prst="roundRect">
            <a:avLst>
              <a:gd name="adj" fmla="val 0"/>
            </a:avLst>
          </a:pr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latin typeface="+mj-lt"/>
            </a:endParaRPr>
          </a:p>
        </p:txBody>
      </p:sp>
      <p:sp>
        <p:nvSpPr>
          <p:cNvPr id="15" name="Rectangle 14">
            <a:extLst>
              <a:ext uri="{FF2B5EF4-FFF2-40B4-BE49-F238E27FC236}">
                <a16:creationId xmlns:a16="http://schemas.microsoft.com/office/drawing/2014/main" id="{4DC2BD87-F8DD-AB4C-9DF5-6C08C071ED14}"/>
              </a:ext>
            </a:extLst>
          </p:cNvPr>
          <p:cNvSpPr/>
          <p:nvPr userDrawn="1"/>
        </p:nvSpPr>
        <p:spPr>
          <a:xfrm>
            <a:off x="1194695" y="1600200"/>
            <a:ext cx="2333624" cy="3159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6" name="Picture Placeholder 14">
            <a:extLst>
              <a:ext uri="{FF2B5EF4-FFF2-40B4-BE49-F238E27FC236}">
                <a16:creationId xmlns:a16="http://schemas.microsoft.com/office/drawing/2014/main" id="{303784E8-B995-BE4F-A2A3-1E92259D3BE6}"/>
              </a:ext>
            </a:extLst>
          </p:cNvPr>
          <p:cNvSpPr>
            <a:spLocks noGrp="1"/>
          </p:cNvSpPr>
          <p:nvPr>
            <p:ph type="pic" sz="quarter" idx="13"/>
          </p:nvPr>
        </p:nvSpPr>
        <p:spPr>
          <a:xfrm>
            <a:off x="1194695" y="1600200"/>
            <a:ext cx="2333625" cy="3159346"/>
          </a:xfrm>
          <a:prstGeom prst="rect">
            <a:avLst/>
          </a:prstGeom>
        </p:spPr>
        <p:txBody>
          <a:bodyPr/>
          <a:lstStyle>
            <a:lvl1pPr marL="0" indent="0">
              <a:buNone/>
              <a:defRPr sz="1800" b="1" i="0">
                <a:solidFill>
                  <a:schemeClr val="tx1"/>
                </a:solidFill>
                <a:latin typeface="+mj-lt"/>
              </a:defRPr>
            </a:lvl1pPr>
          </a:lstStyle>
          <a:p>
            <a:r>
              <a:rPr lang="en-US" dirty="0"/>
              <a:t>Click icon to add picture</a:t>
            </a:r>
          </a:p>
        </p:txBody>
      </p:sp>
      <p:sp>
        <p:nvSpPr>
          <p:cNvPr id="20" name="Text Placeholder 22">
            <a:extLst>
              <a:ext uri="{FF2B5EF4-FFF2-40B4-BE49-F238E27FC236}">
                <a16:creationId xmlns:a16="http://schemas.microsoft.com/office/drawing/2014/main" id="{F454C8B4-8754-834B-AB87-949DA810BFE8}"/>
              </a:ext>
            </a:extLst>
          </p:cNvPr>
          <p:cNvSpPr>
            <a:spLocks noGrp="1"/>
          </p:cNvSpPr>
          <p:nvPr>
            <p:ph type="body" sz="quarter" idx="14" hasCustomPrompt="1"/>
          </p:nvPr>
        </p:nvSpPr>
        <p:spPr>
          <a:xfrm>
            <a:off x="3733799" y="2106202"/>
            <a:ext cx="4010025" cy="1190926"/>
          </a:xfrm>
          <a:prstGeom prst="rect">
            <a:avLst/>
          </a:prstGeom>
        </p:spPr>
        <p:txBody>
          <a:bodyPr anchor="b" anchorCtr="0">
            <a:noAutofit/>
          </a:bodyPr>
          <a:lstStyle>
            <a:lvl1pPr marL="0" indent="0" algn="ctr">
              <a:buNone/>
              <a:defRPr sz="3200" b="1"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25" name="Text Placeholder 22">
            <a:extLst>
              <a:ext uri="{FF2B5EF4-FFF2-40B4-BE49-F238E27FC236}">
                <a16:creationId xmlns:a16="http://schemas.microsoft.com/office/drawing/2014/main" id="{B8154948-30E9-9447-AB8B-339EAE09B221}"/>
              </a:ext>
            </a:extLst>
          </p:cNvPr>
          <p:cNvSpPr>
            <a:spLocks noGrp="1"/>
          </p:cNvSpPr>
          <p:nvPr>
            <p:ph type="body" sz="quarter" idx="15" hasCustomPrompt="1"/>
          </p:nvPr>
        </p:nvSpPr>
        <p:spPr>
          <a:xfrm>
            <a:off x="3733799" y="3352800"/>
            <a:ext cx="4010025" cy="381000"/>
          </a:xfrm>
          <a:prstGeom prst="rect">
            <a:avLst/>
          </a:prstGeom>
        </p:spPr>
        <p:txBody>
          <a:bodyPr anchor="ctr" anchorCtr="0">
            <a:noAutofit/>
          </a:bodyPr>
          <a:lstStyle>
            <a:lvl1pPr marL="0" indent="0" algn="ctr">
              <a:buNone/>
              <a:defRPr sz="2400" b="0"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533490-F6B7-8E4E-A459-4FCF4FBEDC90}"/>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3AE1A26D-EB33-8F4E-A7C1-B115F0C7D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8" name="Slide Number Placeholder 14">
            <a:extLst>
              <a:ext uri="{FF2B5EF4-FFF2-40B4-BE49-F238E27FC236}">
                <a16:creationId xmlns:a16="http://schemas.microsoft.com/office/drawing/2014/main" id="{C53AC068-BC9E-984C-A35F-5DC6B5D825F8}"/>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rmAutofit/>
          </a:bodyPr>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1"/>
            <a:ext cx="4123707" cy="4332319"/>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4572000" y="0"/>
            <a:ext cx="4574286" cy="6217920"/>
          </a:xfrm>
          <a:prstGeom prst="rect">
            <a:avLst/>
          </a:prstGeo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08450" y="1520042"/>
            <a:ext cx="8735525"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dirty="0"/>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4822317" y="419100"/>
            <a:ext cx="4121658" cy="5448300"/>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07589F-E1F7-7E41-A94A-40F97A209CB2}"/>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4572000" y="0"/>
            <a:ext cx="4574286" cy="6217920"/>
          </a:xfrm>
          <a:prstGeom prst="rect">
            <a:avLst/>
          </a:prstGeom>
        </p:spPr>
        <p:txBody>
          <a:bodyPr anchor="ctr"/>
          <a:lstStyle>
            <a:lvl1pPr marL="0" indent="0" algn="ctr">
              <a:buNone/>
              <a:defRPr/>
            </a:lvl1pPr>
          </a:lstStyle>
          <a:p>
            <a:r>
              <a:rPr lang="en-US" dirty="0"/>
              <a:t>Click to Add Photo</a:t>
            </a:r>
          </a:p>
        </p:txBody>
      </p:sp>
      <p:pic>
        <p:nvPicPr>
          <p:cNvPr id="12" name="Picture 11">
            <a:extLst>
              <a:ext uri="{FF2B5EF4-FFF2-40B4-BE49-F238E27FC236}">
                <a16:creationId xmlns:a16="http://schemas.microsoft.com/office/drawing/2014/main" id="{F9B1453C-651F-3C43-80D2-B2F170E370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6" name="Slide Number Placeholder 14">
            <a:extLst>
              <a:ext uri="{FF2B5EF4-FFF2-40B4-BE49-F238E27FC236}">
                <a16:creationId xmlns:a16="http://schemas.microsoft.com/office/drawing/2014/main" id="{27999B02-0C59-D045-800E-22426F3B9A8B}"/>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A30F4F-8A63-D94E-9433-0A3387B80543}"/>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1143000"/>
          </a:xfrm>
          <a:prstGeom prst="rect">
            <a:avLst/>
          </a:prstGeom>
        </p:spPr>
        <p:txBody>
          <a:bodyPr anchor="ctr">
            <a:normAutofit/>
          </a:bodyPr>
          <a:lstStyle>
            <a:lvl1pPr>
              <a:defRPr sz="3600"/>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4813892" y="419100"/>
            <a:ext cx="4121658" cy="5448300"/>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14">
            <a:extLst>
              <a:ext uri="{FF2B5EF4-FFF2-40B4-BE49-F238E27FC236}">
                <a16:creationId xmlns:a16="http://schemas.microsoft.com/office/drawing/2014/main" id="{E81ED123-D24E-E74C-B4BD-8BAD523447D5}"/>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pic>
        <p:nvPicPr>
          <p:cNvPr id="15" name="Picture 14">
            <a:extLst>
              <a:ext uri="{FF2B5EF4-FFF2-40B4-BE49-F238E27FC236}">
                <a16:creationId xmlns:a16="http://schemas.microsoft.com/office/drawing/2014/main" id="{E792B85E-520F-534A-9234-D1DA942EA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084065"/>
          </a:xfrm>
          <a:prstGeom prst="rect">
            <a:avLst/>
          </a:prstGeo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9144000" cy="1143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a:xfrm>
            <a:off x="208450" y="295774"/>
            <a:ext cx="8735525" cy="645075"/>
          </a:xfrm>
          <a:prstGeom prst="rect">
            <a:avLst/>
          </a:prstGeom>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C2C183-B8EF-4146-BBB7-86F4368F33CF}"/>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304802"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1"/>
            <a:ext cx="9144000" cy="5714999"/>
          </a:xfrm>
          <a:prstGeom prst="rect">
            <a:avLst/>
          </a:prstGeo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9144000" cy="1143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a:xfrm>
            <a:off x="208450" y="295774"/>
            <a:ext cx="8735525" cy="645075"/>
          </a:xfrm>
          <a:prstGeom prst="rect">
            <a:avLst/>
          </a:prstGeom>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08450" y="295773"/>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08451" y="1535081"/>
            <a:ext cx="4231386"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4706451" y="1535081"/>
            <a:ext cx="42291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08451" y="1361863"/>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08451" y="2185775"/>
            <a:ext cx="4231386"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4712589" y="1361863"/>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4712589" y="2185775"/>
            <a:ext cx="4231386"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6286500" y="2005584"/>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3371850" y="2011681"/>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457200" y="1981201"/>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62865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645795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354330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9144" y="6212926"/>
            <a:ext cx="9162288"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2656068" y="1066800"/>
            <a:ext cx="5293237"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194695" y="1600200"/>
            <a:ext cx="2333624"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194695" y="1600200"/>
            <a:ext cx="2333625" cy="3159346"/>
          </a:xfrm>
          <a:prstGeom prst="rect">
            <a:avLst/>
          </a:prstGeom>
        </p:spPr>
        <p:txBody>
          <a:bodyPr/>
          <a:lstStyle>
            <a:lvl1pPr marL="0" indent="0">
              <a:buNone/>
              <a:defRPr sz="18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3733799" y="2106202"/>
            <a:ext cx="4010025" cy="1190926"/>
          </a:xfrm>
          <a:prstGeom prst="rect">
            <a:avLst/>
          </a:prstGeom>
        </p:spPr>
        <p:txBody>
          <a:bodyPr anchor="b" anchorCtr="0">
            <a:noAutofit/>
          </a:bodyPr>
          <a:lstStyle>
            <a:lvl1pPr marL="0" indent="0" algn="ctr">
              <a:buNone/>
              <a:defRPr sz="3200" b="1"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3733799" y="3352800"/>
            <a:ext cx="4010025" cy="381000"/>
          </a:xfrm>
          <a:prstGeom prst="rect">
            <a:avLst/>
          </a:prstGeom>
        </p:spPr>
        <p:txBody>
          <a:bodyPr anchor="ctr" anchorCtr="0">
            <a:noAutofit/>
          </a:bodyPr>
          <a:lstStyle>
            <a:lvl1pPr marL="0" indent="0" algn="ctr">
              <a:buNone/>
              <a:defRPr sz="2400" b="0"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pic>
        <p:nvPicPr>
          <p:cNvPr id="10" name="Picture 9" descr="Toastmasters International">
            <a:extLst>
              <a:ext uri="{FF2B5EF4-FFF2-40B4-BE49-F238E27FC236}">
                <a16:creationId xmlns:a16="http://schemas.microsoft.com/office/drawing/2014/main" id="{4F8957F8-88CE-0E4A-A39E-C800B4D5E06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9" name="Slide Number Placeholder 5">
            <a:extLst>
              <a:ext uri="{FF2B5EF4-FFF2-40B4-BE49-F238E27FC236}">
                <a16:creationId xmlns:a16="http://schemas.microsoft.com/office/drawing/2014/main" id="{8321C28C-29CE-2D45-873A-A95DCCDA22E7}"/>
              </a:ext>
            </a:extLst>
          </p:cNvPr>
          <p:cNvSpPr>
            <a:spLocks noGrp="1"/>
          </p:cNvSpPr>
          <p:nvPr>
            <p:ph type="sldNum" sz="quarter" idx="13"/>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3438144"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3438144"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3561588"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73188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731887"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85533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614632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6146327"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626977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5">
            <a:extLst>
              <a:ext uri="{FF2B5EF4-FFF2-40B4-BE49-F238E27FC236}">
                <a16:creationId xmlns:a16="http://schemas.microsoft.com/office/drawing/2014/main" id="{9E23CD83-E399-FE4A-9937-DAECDAC84F06}"/>
              </a:ext>
            </a:extLst>
          </p:cNvPr>
          <p:cNvSpPr>
            <a:spLocks noGrp="1"/>
          </p:cNvSpPr>
          <p:nvPr>
            <p:ph type="sldNum" sz="quarter" idx="32"/>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9144000" cy="645074"/>
          </a:xfrm>
          <a:prstGeom prst="rect">
            <a:avLst/>
          </a:prstGeom>
          <a:solidFill>
            <a:srgbClr val="00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04237" y="1598532"/>
            <a:ext cx="8735526"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08450" y="295774"/>
            <a:ext cx="8735525"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11" name="Picture 10" descr="Toastmasters International">
            <a:extLst>
              <a:ext uri="{FF2B5EF4-FFF2-40B4-BE49-F238E27FC236}">
                <a16:creationId xmlns:a16="http://schemas.microsoft.com/office/drawing/2014/main" id="{15BDFDEE-D33D-9C4B-9902-6C99688EE39C}"/>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6858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0" userDrawn="1">
          <p15:clr>
            <a:srgbClr val="F26B43"/>
          </p15:clr>
        </p15:guide>
        <p15:guide id="3" pos="5580" userDrawn="1">
          <p15:clr>
            <a:srgbClr val="F26B43"/>
          </p15:clr>
        </p15:guide>
        <p15:guide id="4" orient="horz" pos="264" userDrawn="1">
          <p15:clr>
            <a:srgbClr val="F26B43"/>
          </p15:clr>
        </p15:guide>
        <p15:guide id="5" pos="2880" userDrawn="1">
          <p15:clr>
            <a:srgbClr val="F26B43"/>
          </p15:clr>
        </p15:guide>
        <p15:guide id="6" orient="horz" pos="1008" userDrawn="1">
          <p15:clr>
            <a:srgbClr val="F26B43"/>
          </p15:clr>
        </p15:guide>
        <p15:guide id="7" pos="126" userDrawn="1">
          <p15:clr>
            <a:srgbClr val="F26B43"/>
          </p15:clr>
        </p15:guide>
        <p15:guide id="8" pos="5634"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9B1475-D9FA-2D4C-95BD-56F965914856}"/>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1" y="6212926"/>
            <a:ext cx="9144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04237" y="1598532"/>
            <a:ext cx="8735526"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08450" y="295774"/>
            <a:ext cx="8735525"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D5FEF2E-F680-A745-A671-574F04AC220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685800" rtl="0" eaLnBrk="1" latinLnBrk="0" hangingPunct="1">
        <a:lnSpc>
          <a:spcPct val="90000"/>
        </a:lnSpc>
        <a:spcBef>
          <a:spcPct val="0"/>
        </a:spcBef>
        <a:buFont typeface="Arial" panose="020B0604020202020204" pitchFamily="34" charset="0"/>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0" userDrawn="1">
          <p15:clr>
            <a:srgbClr val="F26B43"/>
          </p15:clr>
        </p15:guide>
        <p15:guide id="3" pos="5580" userDrawn="1">
          <p15:clr>
            <a:srgbClr val="F26B43"/>
          </p15:clr>
        </p15:guide>
        <p15:guide id="4" orient="horz" pos="264" userDrawn="1">
          <p15:clr>
            <a:srgbClr val="F26B43"/>
          </p15:clr>
        </p15:guide>
        <p15:guide id="5" pos="2880" userDrawn="1">
          <p15:clr>
            <a:srgbClr val="F26B43"/>
          </p15:clr>
        </p15:guide>
        <p15:guide id="6" orient="horz" pos="1008" userDrawn="1">
          <p15:clr>
            <a:srgbClr val="F26B43"/>
          </p15:clr>
        </p15:guide>
        <p15:guide id="7" pos="126" userDrawn="1">
          <p15:clr>
            <a:srgbClr val="F26B43"/>
          </p15:clr>
        </p15:guide>
        <p15:guide id="8" pos="5634"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toastmasters.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toastmasters.csod.com/LMS/BrowseTraining/BrowseTraining.aspx?tab_page_id=-6#f=1&amp;s=581,620&amp;o=1&amp;h=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d44toastmasters.org/pathways-journey/" TargetMode="External"/><Relationship Id="rId4" Type="http://schemas.openxmlformats.org/officeDocument/2006/relationships/hyperlink" Target="mailto:pathways@d44toastmasters.org?subject=Email%20Questions%20to%20the%20Pathways%20Champio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0F2-0FDA-C44C-8AC9-154C3EAE0E1B}"/>
              </a:ext>
            </a:extLst>
          </p:cNvPr>
          <p:cNvSpPr>
            <a:spLocks noGrp="1"/>
          </p:cNvSpPr>
          <p:nvPr>
            <p:ph type="ctrTitle"/>
          </p:nvPr>
        </p:nvSpPr>
        <p:spPr>
          <a:xfrm>
            <a:off x="609600" y="3200400"/>
            <a:ext cx="8077200" cy="731520"/>
          </a:xfrm>
        </p:spPr>
        <p:txBody>
          <a:bodyPr>
            <a:normAutofit fontScale="90000"/>
          </a:bodyPr>
          <a:lstStyle/>
          <a:p>
            <a:r>
              <a:rPr lang="en-US" dirty="0"/>
              <a:t>Pathways</a:t>
            </a:r>
            <a:br>
              <a:rPr lang="en-US" dirty="0"/>
            </a:br>
            <a:r>
              <a:rPr lang="en-US" dirty="0"/>
              <a:t>Base Camp Manager Training</a:t>
            </a:r>
          </a:p>
        </p:txBody>
      </p:sp>
      <p:sp>
        <p:nvSpPr>
          <p:cNvPr id="3" name="Subtitle 2">
            <a:extLst>
              <a:ext uri="{FF2B5EF4-FFF2-40B4-BE49-F238E27FC236}">
                <a16:creationId xmlns:a16="http://schemas.microsoft.com/office/drawing/2014/main" id="{54838710-F1A1-3E48-AC35-A7B4FF592765}"/>
              </a:ext>
            </a:extLst>
          </p:cNvPr>
          <p:cNvSpPr>
            <a:spLocks noGrp="1"/>
          </p:cNvSpPr>
          <p:nvPr>
            <p:ph type="subTitle" idx="1"/>
          </p:nvPr>
        </p:nvSpPr>
        <p:spPr>
          <a:xfrm>
            <a:off x="1143000" y="4541010"/>
            <a:ext cx="6858000" cy="914400"/>
          </a:xfrm>
        </p:spPr>
        <p:txBody>
          <a:bodyPr>
            <a:normAutofit fontScale="77500" lnSpcReduction="20000"/>
          </a:bodyPr>
          <a:lstStyle/>
          <a:p>
            <a:r>
              <a:rPr lang="en-US" dirty="0"/>
              <a:t>Created By: Pathways Champions</a:t>
            </a:r>
          </a:p>
          <a:p>
            <a:r>
              <a:rPr lang="en-US" dirty="0"/>
              <a:t>Created Date: 12/29/20</a:t>
            </a:r>
          </a:p>
          <a:p>
            <a:r>
              <a:rPr lang="en-US" dirty="0"/>
              <a:t>Last Modified Date</a:t>
            </a:r>
            <a:r>
              <a:rPr lang="en-US"/>
              <a:t>: 01/12/21</a:t>
            </a:r>
            <a:endParaRPr lang="en-US" dirty="0"/>
          </a:p>
        </p:txBody>
      </p:sp>
    </p:spTree>
    <p:extLst>
      <p:ext uri="{BB962C8B-B14F-4D97-AF65-F5344CB8AC3E}">
        <p14:creationId xmlns:p14="http://schemas.microsoft.com/office/powerpoint/2010/main" val="9337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0CDE-96EE-4F9C-A1BD-4FD388A9A1C6}"/>
              </a:ext>
            </a:extLst>
          </p:cNvPr>
          <p:cNvSpPr>
            <a:spLocks noGrp="1"/>
          </p:cNvSpPr>
          <p:nvPr>
            <p:ph type="title"/>
          </p:nvPr>
        </p:nvSpPr>
        <p:spPr/>
        <p:txBody>
          <a:bodyPr>
            <a:normAutofit fontScale="90000"/>
          </a:bodyPr>
          <a:lstStyle/>
          <a:p>
            <a:r>
              <a:rPr lang="en-US" dirty="0"/>
              <a:t>Submit Education Award – via Club Central</a:t>
            </a:r>
          </a:p>
        </p:txBody>
      </p:sp>
      <p:pic>
        <p:nvPicPr>
          <p:cNvPr id="4" name="Picture 3">
            <a:extLst>
              <a:ext uri="{FF2B5EF4-FFF2-40B4-BE49-F238E27FC236}">
                <a16:creationId xmlns:a16="http://schemas.microsoft.com/office/drawing/2014/main" id="{D59B9376-0680-4F32-A38E-CC4FB0956DF6}"/>
              </a:ext>
            </a:extLst>
          </p:cNvPr>
          <p:cNvPicPr>
            <a:picLocks noChangeAspect="1"/>
          </p:cNvPicPr>
          <p:nvPr/>
        </p:nvPicPr>
        <p:blipFill>
          <a:blip r:embed="rId2"/>
          <a:stretch>
            <a:fillRect/>
          </a:stretch>
        </p:blipFill>
        <p:spPr>
          <a:xfrm>
            <a:off x="589280" y="1968250"/>
            <a:ext cx="7871157" cy="2956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Arrow Connector 4">
            <a:extLst>
              <a:ext uri="{FF2B5EF4-FFF2-40B4-BE49-F238E27FC236}">
                <a16:creationId xmlns:a16="http://schemas.microsoft.com/office/drawing/2014/main" id="{D7FB237A-E026-4CF4-8BCC-A536246C4802}"/>
              </a:ext>
            </a:extLst>
          </p:cNvPr>
          <p:cNvCxnSpPr>
            <a:cxnSpLocks/>
          </p:cNvCxnSpPr>
          <p:nvPr/>
        </p:nvCxnSpPr>
        <p:spPr>
          <a:xfrm flipH="1">
            <a:off x="2794595" y="2945972"/>
            <a:ext cx="1980605" cy="3262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C146977-58EA-4251-9864-F0F5587E3C28}"/>
              </a:ext>
            </a:extLst>
          </p:cNvPr>
          <p:cNvSpPr/>
          <p:nvPr/>
        </p:nvSpPr>
        <p:spPr>
          <a:xfrm>
            <a:off x="1727900" y="3221458"/>
            <a:ext cx="1046375" cy="19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12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BFF5-6822-46F4-A5F4-05B5FF21F185}"/>
              </a:ext>
            </a:extLst>
          </p:cNvPr>
          <p:cNvSpPr>
            <a:spLocks noGrp="1"/>
          </p:cNvSpPr>
          <p:nvPr>
            <p:ph type="title"/>
          </p:nvPr>
        </p:nvSpPr>
        <p:spPr/>
        <p:txBody>
          <a:bodyPr/>
          <a:lstStyle/>
          <a:p>
            <a:r>
              <a:rPr lang="en-US" dirty="0"/>
              <a:t>Submit Education Award Link</a:t>
            </a:r>
          </a:p>
        </p:txBody>
      </p:sp>
      <p:pic>
        <p:nvPicPr>
          <p:cNvPr id="4" name="Picture 3">
            <a:extLst>
              <a:ext uri="{FF2B5EF4-FFF2-40B4-BE49-F238E27FC236}">
                <a16:creationId xmlns:a16="http://schemas.microsoft.com/office/drawing/2014/main" id="{61EDA053-760C-45EA-9BDE-84C975189412}"/>
              </a:ext>
            </a:extLst>
          </p:cNvPr>
          <p:cNvPicPr>
            <a:picLocks noChangeAspect="1"/>
          </p:cNvPicPr>
          <p:nvPr/>
        </p:nvPicPr>
        <p:blipFill>
          <a:blip r:embed="rId2"/>
          <a:stretch>
            <a:fillRect/>
          </a:stretch>
        </p:blipFill>
        <p:spPr>
          <a:xfrm>
            <a:off x="534635" y="1195100"/>
            <a:ext cx="8074730" cy="4467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Arrow Connector 4">
            <a:extLst>
              <a:ext uri="{FF2B5EF4-FFF2-40B4-BE49-F238E27FC236}">
                <a16:creationId xmlns:a16="http://schemas.microsoft.com/office/drawing/2014/main" id="{C23D10B5-DA82-4065-8877-1CF14A9CA720}"/>
              </a:ext>
            </a:extLst>
          </p:cNvPr>
          <p:cNvCxnSpPr>
            <a:cxnSpLocks/>
          </p:cNvCxnSpPr>
          <p:nvPr/>
        </p:nvCxnSpPr>
        <p:spPr>
          <a:xfrm flipH="1">
            <a:off x="3140140" y="4378960"/>
            <a:ext cx="1208340" cy="722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6EB2F76-3C4B-40C8-9EBB-D87A34BC2B6F}"/>
              </a:ext>
            </a:extLst>
          </p:cNvPr>
          <p:cNvSpPr/>
          <p:nvPr/>
        </p:nvSpPr>
        <p:spPr>
          <a:xfrm>
            <a:off x="569765" y="5009618"/>
            <a:ext cx="2691595" cy="5377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22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BA06C8-962A-4203-9F70-90BBD7A32A9D}"/>
              </a:ext>
            </a:extLst>
          </p:cNvPr>
          <p:cNvPicPr>
            <a:picLocks noChangeAspect="1"/>
          </p:cNvPicPr>
          <p:nvPr/>
        </p:nvPicPr>
        <p:blipFill>
          <a:blip r:embed="rId3"/>
          <a:stretch>
            <a:fillRect/>
          </a:stretch>
        </p:blipFill>
        <p:spPr>
          <a:xfrm>
            <a:off x="666750" y="1183316"/>
            <a:ext cx="7810500" cy="453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5ED95B5-8EAF-4D04-A81F-C23006A89177}"/>
              </a:ext>
            </a:extLst>
          </p:cNvPr>
          <p:cNvSpPr>
            <a:spLocks noGrp="1"/>
          </p:cNvSpPr>
          <p:nvPr>
            <p:ph type="title"/>
          </p:nvPr>
        </p:nvSpPr>
        <p:spPr/>
        <p:txBody>
          <a:bodyPr/>
          <a:lstStyle/>
          <a:p>
            <a:r>
              <a:rPr lang="en-US" dirty="0"/>
              <a:t>Submit Education Award Form</a:t>
            </a:r>
          </a:p>
        </p:txBody>
      </p:sp>
      <p:sp>
        <p:nvSpPr>
          <p:cNvPr id="5" name="Rectangle 4">
            <a:extLst>
              <a:ext uri="{FF2B5EF4-FFF2-40B4-BE49-F238E27FC236}">
                <a16:creationId xmlns:a16="http://schemas.microsoft.com/office/drawing/2014/main" id="{CA1F009A-5A26-441C-AB8B-850E83BC7718}"/>
              </a:ext>
            </a:extLst>
          </p:cNvPr>
          <p:cNvSpPr/>
          <p:nvPr/>
        </p:nvSpPr>
        <p:spPr>
          <a:xfrm>
            <a:off x="924560" y="3647440"/>
            <a:ext cx="3647440" cy="325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4B2B13-1FE7-4CDE-ACA5-4CEE316BB93D}"/>
              </a:ext>
            </a:extLst>
          </p:cNvPr>
          <p:cNvSpPr/>
          <p:nvPr/>
        </p:nvSpPr>
        <p:spPr>
          <a:xfrm>
            <a:off x="924560" y="4690283"/>
            <a:ext cx="3647440" cy="325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2ACF8FC-2ECA-413C-B35D-E8559CC16E85}"/>
              </a:ext>
            </a:extLst>
          </p:cNvPr>
          <p:cNvSpPr/>
          <p:nvPr/>
        </p:nvSpPr>
        <p:spPr>
          <a:xfrm>
            <a:off x="6381285" y="5134425"/>
            <a:ext cx="2224235" cy="6492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A719856A-60D1-4B2C-B7F0-2863F97537ED}"/>
              </a:ext>
            </a:extLst>
          </p:cNvPr>
          <p:cNvCxnSpPr>
            <a:cxnSpLocks/>
          </p:cNvCxnSpPr>
          <p:nvPr/>
        </p:nvCxnSpPr>
        <p:spPr>
          <a:xfrm flipH="1">
            <a:off x="4683761" y="3415571"/>
            <a:ext cx="965201" cy="3090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F5456D-7C55-40AC-ACE7-D437F9871B96}"/>
              </a:ext>
            </a:extLst>
          </p:cNvPr>
          <p:cNvCxnSpPr>
            <a:cxnSpLocks/>
          </p:cNvCxnSpPr>
          <p:nvPr/>
        </p:nvCxnSpPr>
        <p:spPr>
          <a:xfrm flipH="1">
            <a:off x="4709278" y="4735388"/>
            <a:ext cx="936820" cy="798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B96C4E-DF64-4F8E-AA68-DF28AB5C076A}"/>
              </a:ext>
            </a:extLst>
          </p:cNvPr>
          <p:cNvCxnSpPr>
            <a:cxnSpLocks/>
          </p:cNvCxnSpPr>
          <p:nvPr/>
        </p:nvCxnSpPr>
        <p:spPr>
          <a:xfrm flipH="1">
            <a:off x="7852734" y="4690283"/>
            <a:ext cx="564282" cy="3352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A305E23-E167-466C-A5EC-1B697E70C276}"/>
              </a:ext>
            </a:extLst>
          </p:cNvPr>
          <p:cNvSpPr/>
          <p:nvPr/>
        </p:nvSpPr>
        <p:spPr>
          <a:xfrm>
            <a:off x="5531083" y="2825894"/>
            <a:ext cx="569387" cy="923330"/>
          </a:xfrm>
          <a:prstGeom prst="rect">
            <a:avLst/>
          </a:prstGeom>
          <a:noFill/>
        </p:spPr>
        <p:txBody>
          <a:bodyPr wrap="square" lIns="91440" tIns="45720" rIns="91440" bIns="45720">
            <a:spAutoFit/>
          </a:bodyPr>
          <a:lstStyle/>
          <a:p>
            <a:pPr algn="ctr"/>
            <a:r>
              <a:rPr lang="en-US" sz="5400" b="0" cap="none" spc="0" dirty="0">
                <a:ln w="0">
                  <a:solidFill>
                    <a:srgbClr val="FF0000"/>
                  </a:solidFill>
                </a:ln>
                <a:solidFill>
                  <a:srgbClr val="FF0000"/>
                </a:solidFill>
                <a:effectLst>
                  <a:outerShdw blurRad="38100" dist="19050" dir="2700000" algn="tl" rotWithShape="0">
                    <a:schemeClr val="dk1">
                      <a:alpha val="40000"/>
                    </a:schemeClr>
                  </a:outerShdw>
                </a:effectLst>
              </a:rPr>
              <a:t>1</a:t>
            </a:r>
          </a:p>
        </p:txBody>
      </p:sp>
      <p:sp>
        <p:nvSpPr>
          <p:cNvPr id="16" name="Rectangle 15">
            <a:extLst>
              <a:ext uri="{FF2B5EF4-FFF2-40B4-BE49-F238E27FC236}">
                <a16:creationId xmlns:a16="http://schemas.microsoft.com/office/drawing/2014/main" id="{454683D6-BE52-4DF7-9267-7A59F369E1CF}"/>
              </a:ext>
            </a:extLst>
          </p:cNvPr>
          <p:cNvSpPr/>
          <p:nvPr/>
        </p:nvSpPr>
        <p:spPr>
          <a:xfrm>
            <a:off x="5625778" y="4187978"/>
            <a:ext cx="569387" cy="923330"/>
          </a:xfrm>
          <a:prstGeom prst="rect">
            <a:avLst/>
          </a:prstGeom>
          <a:noFill/>
        </p:spPr>
        <p:txBody>
          <a:bodyPr wrap="square" lIns="91440" tIns="45720" rIns="91440" bIns="45720">
            <a:spAutoFit/>
          </a:bodyPr>
          <a:lstStyle/>
          <a:p>
            <a:pPr algn="ctr"/>
            <a:r>
              <a:rPr lang="en-US" sz="5400" dirty="0">
                <a:ln w="0">
                  <a:solidFill>
                    <a:srgbClr val="FF0000"/>
                  </a:solidFill>
                </a:ln>
                <a:solidFill>
                  <a:srgbClr val="FF0000"/>
                </a:solidFill>
                <a:effectLst>
                  <a:outerShdw blurRad="38100" dist="19050" dir="2700000" algn="tl" rotWithShape="0">
                    <a:schemeClr val="dk1">
                      <a:alpha val="40000"/>
                    </a:schemeClr>
                  </a:outerShdw>
                </a:effectLst>
              </a:rPr>
              <a:t>2</a:t>
            </a:r>
            <a:endParaRPr lang="en-US" sz="54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1A404CD6-AF84-4D82-B866-B83F683D5F08}"/>
              </a:ext>
            </a:extLst>
          </p:cNvPr>
          <p:cNvSpPr/>
          <p:nvPr/>
        </p:nvSpPr>
        <p:spPr>
          <a:xfrm>
            <a:off x="8454700" y="4142688"/>
            <a:ext cx="569387" cy="923330"/>
          </a:xfrm>
          <a:prstGeom prst="rect">
            <a:avLst/>
          </a:prstGeom>
          <a:noFill/>
        </p:spPr>
        <p:txBody>
          <a:bodyPr wrap="square" lIns="91440" tIns="45720" rIns="91440" bIns="45720">
            <a:spAutoFit/>
          </a:bodyPr>
          <a:lstStyle/>
          <a:p>
            <a:pPr algn="ctr"/>
            <a:r>
              <a:rPr lang="en-US" sz="5400" dirty="0">
                <a:ln w="0">
                  <a:solidFill>
                    <a:srgbClr val="FF0000"/>
                  </a:solidFill>
                </a:ln>
                <a:solidFill>
                  <a:srgbClr val="FF0000"/>
                </a:solidFill>
                <a:effectLst>
                  <a:outerShdw blurRad="38100" dist="19050" dir="2700000" algn="tl" rotWithShape="0">
                    <a:schemeClr val="dk1">
                      <a:alpha val="40000"/>
                    </a:schemeClr>
                  </a:outerShdw>
                </a:effectLst>
              </a:rPr>
              <a:t>3</a:t>
            </a:r>
            <a:endParaRPr lang="en-US" sz="54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032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7335-FA48-4542-9970-E2040F5A3E9C}"/>
              </a:ext>
            </a:extLst>
          </p:cNvPr>
          <p:cNvSpPr>
            <a:spLocks noGrp="1"/>
          </p:cNvSpPr>
          <p:nvPr>
            <p:ph type="title"/>
          </p:nvPr>
        </p:nvSpPr>
        <p:spPr/>
        <p:txBody>
          <a:bodyPr>
            <a:normAutofit fontScale="90000"/>
          </a:bodyPr>
          <a:lstStyle/>
          <a:p>
            <a:r>
              <a:rPr lang="en-US" dirty="0">
                <a:solidFill>
                  <a:schemeClr val="tx1"/>
                </a:solidFill>
              </a:rPr>
              <a:t>Print Certificates – Search for Club Member</a:t>
            </a:r>
          </a:p>
        </p:txBody>
      </p:sp>
      <p:pic>
        <p:nvPicPr>
          <p:cNvPr id="4" name="Picture 3">
            <a:extLst>
              <a:ext uri="{FF2B5EF4-FFF2-40B4-BE49-F238E27FC236}">
                <a16:creationId xmlns:a16="http://schemas.microsoft.com/office/drawing/2014/main" id="{4E2534FA-9CE6-49DB-AA5B-92259B604C27}"/>
              </a:ext>
            </a:extLst>
          </p:cNvPr>
          <p:cNvPicPr>
            <a:picLocks noChangeAspect="1"/>
          </p:cNvPicPr>
          <p:nvPr/>
        </p:nvPicPr>
        <p:blipFill>
          <a:blip r:embed="rId3"/>
          <a:stretch>
            <a:fillRect/>
          </a:stretch>
        </p:blipFill>
        <p:spPr>
          <a:xfrm>
            <a:off x="574462" y="1939935"/>
            <a:ext cx="7995076" cy="2978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E3F84E93-1615-465E-A0BF-B99A196E0E1A}"/>
              </a:ext>
            </a:extLst>
          </p:cNvPr>
          <p:cNvSpPr/>
          <p:nvPr/>
        </p:nvSpPr>
        <p:spPr>
          <a:xfrm>
            <a:off x="6546683" y="2020491"/>
            <a:ext cx="2224235" cy="714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FB83E3C5-A3D2-4F76-A2A3-B9579F5C3F00}"/>
              </a:ext>
            </a:extLst>
          </p:cNvPr>
          <p:cNvCxnSpPr>
            <a:cxnSpLocks/>
          </p:cNvCxnSpPr>
          <p:nvPr/>
        </p:nvCxnSpPr>
        <p:spPr>
          <a:xfrm flipH="1">
            <a:off x="7910624" y="1357150"/>
            <a:ext cx="664046" cy="5296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93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7E2B-39DC-4D4C-A5BB-2ACD3FFD2819}"/>
              </a:ext>
            </a:extLst>
          </p:cNvPr>
          <p:cNvSpPr>
            <a:spLocks noGrp="1"/>
          </p:cNvSpPr>
          <p:nvPr>
            <p:ph type="title"/>
          </p:nvPr>
        </p:nvSpPr>
        <p:spPr/>
        <p:txBody>
          <a:bodyPr>
            <a:normAutofit fontScale="90000"/>
          </a:bodyPr>
          <a:lstStyle/>
          <a:p>
            <a:r>
              <a:rPr lang="en-US" dirty="0">
                <a:solidFill>
                  <a:schemeClr val="tx1"/>
                </a:solidFill>
              </a:rPr>
              <a:t>Print Certificates – Select a Club Member</a:t>
            </a:r>
            <a:endParaRPr lang="en-US" dirty="0"/>
          </a:p>
        </p:txBody>
      </p:sp>
      <p:pic>
        <p:nvPicPr>
          <p:cNvPr id="9" name="Picture 8">
            <a:extLst>
              <a:ext uri="{FF2B5EF4-FFF2-40B4-BE49-F238E27FC236}">
                <a16:creationId xmlns:a16="http://schemas.microsoft.com/office/drawing/2014/main" id="{9B40E093-8F33-46CE-A74B-FA154B525B41}"/>
              </a:ext>
            </a:extLst>
          </p:cNvPr>
          <p:cNvPicPr>
            <a:picLocks noChangeAspect="1"/>
          </p:cNvPicPr>
          <p:nvPr/>
        </p:nvPicPr>
        <p:blipFill>
          <a:blip r:embed="rId2"/>
          <a:stretch>
            <a:fillRect/>
          </a:stretch>
        </p:blipFill>
        <p:spPr>
          <a:xfrm>
            <a:off x="420052" y="1394873"/>
            <a:ext cx="8303895" cy="4068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a:extLst>
              <a:ext uri="{FF2B5EF4-FFF2-40B4-BE49-F238E27FC236}">
                <a16:creationId xmlns:a16="http://schemas.microsoft.com/office/drawing/2014/main" id="{6C5B0F2C-AD7C-4C10-B18D-B03F3E067A6A}"/>
              </a:ext>
            </a:extLst>
          </p:cNvPr>
          <p:cNvSpPr/>
          <p:nvPr/>
        </p:nvSpPr>
        <p:spPr>
          <a:xfrm>
            <a:off x="2818410" y="2909385"/>
            <a:ext cx="2224235" cy="6492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0BF3BE73-3A47-4041-BD51-7A3C32457CEB}"/>
              </a:ext>
            </a:extLst>
          </p:cNvPr>
          <p:cNvCxnSpPr>
            <a:cxnSpLocks/>
          </p:cNvCxnSpPr>
          <p:nvPr/>
        </p:nvCxnSpPr>
        <p:spPr>
          <a:xfrm flipH="1">
            <a:off x="4289858" y="2338858"/>
            <a:ext cx="564283" cy="461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71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DA6499-6FB8-4A6E-8E3F-3B0766060B66}"/>
              </a:ext>
            </a:extLst>
          </p:cNvPr>
          <p:cNvPicPr>
            <a:picLocks noChangeAspect="1"/>
          </p:cNvPicPr>
          <p:nvPr/>
        </p:nvPicPr>
        <p:blipFill>
          <a:blip r:embed="rId3"/>
          <a:stretch>
            <a:fillRect/>
          </a:stretch>
        </p:blipFill>
        <p:spPr>
          <a:xfrm>
            <a:off x="423862" y="1366837"/>
            <a:ext cx="8296275" cy="412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79AEF34C-F291-4E12-9707-5E7C2448C1F2}"/>
              </a:ext>
            </a:extLst>
          </p:cNvPr>
          <p:cNvSpPr>
            <a:spLocks noGrp="1"/>
          </p:cNvSpPr>
          <p:nvPr>
            <p:ph type="title"/>
          </p:nvPr>
        </p:nvSpPr>
        <p:spPr/>
        <p:txBody>
          <a:bodyPr>
            <a:normAutofit fontScale="90000"/>
          </a:bodyPr>
          <a:lstStyle/>
          <a:p>
            <a:r>
              <a:rPr lang="en-US" dirty="0">
                <a:solidFill>
                  <a:schemeClr val="tx1"/>
                </a:solidFill>
              </a:rPr>
              <a:t>Print Certificates – Go to Paths &amp; Learning</a:t>
            </a:r>
          </a:p>
        </p:txBody>
      </p:sp>
      <p:sp>
        <p:nvSpPr>
          <p:cNvPr id="4" name="Oval 3">
            <a:extLst>
              <a:ext uri="{FF2B5EF4-FFF2-40B4-BE49-F238E27FC236}">
                <a16:creationId xmlns:a16="http://schemas.microsoft.com/office/drawing/2014/main" id="{FBE3B926-415D-48EB-9954-5E9A1A881983}"/>
              </a:ext>
            </a:extLst>
          </p:cNvPr>
          <p:cNvSpPr/>
          <p:nvPr/>
        </p:nvSpPr>
        <p:spPr>
          <a:xfrm>
            <a:off x="2516490" y="1956370"/>
            <a:ext cx="1108575" cy="3349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135A5933-146C-447B-8997-DA17CB438DE7}"/>
              </a:ext>
            </a:extLst>
          </p:cNvPr>
          <p:cNvCxnSpPr>
            <a:cxnSpLocks/>
          </p:cNvCxnSpPr>
          <p:nvPr/>
        </p:nvCxnSpPr>
        <p:spPr>
          <a:xfrm flipH="1">
            <a:off x="3257863" y="1439375"/>
            <a:ext cx="564283" cy="461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8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A427-2E54-4CA7-A0CE-4B18BFC47999}"/>
              </a:ext>
            </a:extLst>
          </p:cNvPr>
          <p:cNvSpPr>
            <a:spLocks noGrp="1"/>
          </p:cNvSpPr>
          <p:nvPr>
            <p:ph type="title"/>
          </p:nvPr>
        </p:nvSpPr>
        <p:spPr/>
        <p:txBody>
          <a:bodyPr/>
          <a:lstStyle/>
          <a:p>
            <a:r>
              <a:rPr lang="en-US" dirty="0">
                <a:solidFill>
                  <a:schemeClr val="tx1"/>
                </a:solidFill>
              </a:rPr>
              <a:t>Print Certificates – Open Curriculum</a:t>
            </a:r>
          </a:p>
        </p:txBody>
      </p:sp>
      <p:pic>
        <p:nvPicPr>
          <p:cNvPr id="3" name="Picture 2">
            <a:extLst>
              <a:ext uri="{FF2B5EF4-FFF2-40B4-BE49-F238E27FC236}">
                <a16:creationId xmlns:a16="http://schemas.microsoft.com/office/drawing/2014/main" id="{6C4CE309-9B8E-449D-ACF6-89AD7E96843A}"/>
              </a:ext>
            </a:extLst>
          </p:cNvPr>
          <p:cNvPicPr>
            <a:picLocks noChangeAspect="1"/>
          </p:cNvPicPr>
          <p:nvPr/>
        </p:nvPicPr>
        <p:blipFill>
          <a:blip r:embed="rId2"/>
          <a:stretch>
            <a:fillRect/>
          </a:stretch>
        </p:blipFill>
        <p:spPr>
          <a:xfrm>
            <a:off x="432746" y="1367801"/>
            <a:ext cx="8321040" cy="3888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F0425490-4CC2-4BF2-A4A5-C23D2F55BA90}"/>
              </a:ext>
            </a:extLst>
          </p:cNvPr>
          <p:cNvSpPr/>
          <p:nvPr/>
        </p:nvSpPr>
        <p:spPr>
          <a:xfrm>
            <a:off x="5997392" y="3613061"/>
            <a:ext cx="1052550" cy="3225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858ECD60-CDC9-42B5-9E54-33507F778C95}"/>
              </a:ext>
            </a:extLst>
          </p:cNvPr>
          <p:cNvCxnSpPr>
            <a:cxnSpLocks/>
          </p:cNvCxnSpPr>
          <p:nvPr/>
        </p:nvCxnSpPr>
        <p:spPr>
          <a:xfrm flipH="1">
            <a:off x="6767800" y="3111041"/>
            <a:ext cx="564283" cy="461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29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156A-397A-4B74-82FD-26F94F716F94}"/>
              </a:ext>
            </a:extLst>
          </p:cNvPr>
          <p:cNvSpPr>
            <a:spLocks noGrp="1"/>
          </p:cNvSpPr>
          <p:nvPr>
            <p:ph type="title"/>
          </p:nvPr>
        </p:nvSpPr>
        <p:spPr/>
        <p:txBody>
          <a:bodyPr/>
          <a:lstStyle/>
          <a:p>
            <a:r>
              <a:rPr lang="en-US" dirty="0"/>
              <a:t>Print Certificates – View Details</a:t>
            </a:r>
          </a:p>
        </p:txBody>
      </p:sp>
      <p:pic>
        <p:nvPicPr>
          <p:cNvPr id="3" name="Picture 2">
            <a:extLst>
              <a:ext uri="{FF2B5EF4-FFF2-40B4-BE49-F238E27FC236}">
                <a16:creationId xmlns:a16="http://schemas.microsoft.com/office/drawing/2014/main" id="{63E0ABF4-D888-4602-A281-C3E6F589E3C2}"/>
              </a:ext>
            </a:extLst>
          </p:cNvPr>
          <p:cNvPicPr>
            <a:picLocks noChangeAspect="1"/>
          </p:cNvPicPr>
          <p:nvPr/>
        </p:nvPicPr>
        <p:blipFill>
          <a:blip r:embed="rId2"/>
          <a:stretch>
            <a:fillRect/>
          </a:stretch>
        </p:blipFill>
        <p:spPr>
          <a:xfrm>
            <a:off x="429908" y="1363583"/>
            <a:ext cx="8199120" cy="4024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080DA036-8C18-4A97-BC20-E78EBA002AE2}"/>
              </a:ext>
            </a:extLst>
          </p:cNvPr>
          <p:cNvSpPr/>
          <p:nvPr/>
        </p:nvSpPr>
        <p:spPr>
          <a:xfrm>
            <a:off x="5771034" y="4713415"/>
            <a:ext cx="1052550" cy="3225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20358994-8518-44CB-8292-D2A25A0157C1}"/>
              </a:ext>
            </a:extLst>
          </p:cNvPr>
          <p:cNvCxnSpPr>
            <a:cxnSpLocks/>
          </p:cNvCxnSpPr>
          <p:nvPr/>
        </p:nvCxnSpPr>
        <p:spPr>
          <a:xfrm flipH="1">
            <a:off x="6541442" y="4211395"/>
            <a:ext cx="564283" cy="461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48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DFBF-A8C8-4614-84F8-CEED4512B12E}"/>
              </a:ext>
            </a:extLst>
          </p:cNvPr>
          <p:cNvSpPr>
            <a:spLocks noGrp="1"/>
          </p:cNvSpPr>
          <p:nvPr>
            <p:ph type="title"/>
          </p:nvPr>
        </p:nvSpPr>
        <p:spPr/>
        <p:txBody>
          <a:bodyPr>
            <a:normAutofit/>
          </a:bodyPr>
          <a:lstStyle/>
          <a:p>
            <a:r>
              <a:rPr lang="en-US" dirty="0"/>
              <a:t>Print Certificates – View Certificate</a:t>
            </a:r>
          </a:p>
        </p:txBody>
      </p:sp>
      <p:pic>
        <p:nvPicPr>
          <p:cNvPr id="3" name="Picture 2">
            <a:extLst>
              <a:ext uri="{FF2B5EF4-FFF2-40B4-BE49-F238E27FC236}">
                <a16:creationId xmlns:a16="http://schemas.microsoft.com/office/drawing/2014/main" id="{ACBC2E16-C3ED-47C4-9586-AB2F18BD6F8C}"/>
              </a:ext>
            </a:extLst>
          </p:cNvPr>
          <p:cNvPicPr>
            <a:picLocks noChangeAspect="1"/>
          </p:cNvPicPr>
          <p:nvPr/>
        </p:nvPicPr>
        <p:blipFill>
          <a:blip r:embed="rId2"/>
          <a:stretch>
            <a:fillRect/>
          </a:stretch>
        </p:blipFill>
        <p:spPr>
          <a:xfrm>
            <a:off x="553720" y="1554268"/>
            <a:ext cx="8036560" cy="3749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7839808E-80F3-4831-9D0A-542CDAAD73C7}"/>
              </a:ext>
            </a:extLst>
          </p:cNvPr>
          <p:cNvSpPr/>
          <p:nvPr/>
        </p:nvSpPr>
        <p:spPr>
          <a:xfrm>
            <a:off x="5661166" y="3811304"/>
            <a:ext cx="1052550" cy="415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DA0F2891-9710-4F38-9364-B4CE3EDF75FE}"/>
              </a:ext>
            </a:extLst>
          </p:cNvPr>
          <p:cNvCxnSpPr>
            <a:cxnSpLocks/>
          </p:cNvCxnSpPr>
          <p:nvPr/>
        </p:nvCxnSpPr>
        <p:spPr>
          <a:xfrm flipH="1">
            <a:off x="6644640" y="3309284"/>
            <a:ext cx="605218" cy="5108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08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E71C-DC53-4B11-83DC-01759E6B5779}"/>
              </a:ext>
            </a:extLst>
          </p:cNvPr>
          <p:cNvSpPr>
            <a:spLocks noGrp="1"/>
          </p:cNvSpPr>
          <p:nvPr>
            <p:ph type="title"/>
          </p:nvPr>
        </p:nvSpPr>
        <p:spPr/>
        <p:txBody>
          <a:bodyPr/>
          <a:lstStyle/>
          <a:p>
            <a:r>
              <a:rPr lang="en-US" dirty="0"/>
              <a:t>Print Certificates – View the Certificate </a:t>
            </a:r>
          </a:p>
        </p:txBody>
      </p:sp>
      <p:pic>
        <p:nvPicPr>
          <p:cNvPr id="3" name="Picture 2">
            <a:extLst>
              <a:ext uri="{FF2B5EF4-FFF2-40B4-BE49-F238E27FC236}">
                <a16:creationId xmlns:a16="http://schemas.microsoft.com/office/drawing/2014/main" id="{300C67F5-6CFE-4B00-816F-6C09C57EDCCE}"/>
              </a:ext>
            </a:extLst>
          </p:cNvPr>
          <p:cNvPicPr>
            <a:picLocks noChangeAspect="1"/>
          </p:cNvPicPr>
          <p:nvPr/>
        </p:nvPicPr>
        <p:blipFill>
          <a:blip r:embed="rId2"/>
          <a:stretch>
            <a:fillRect/>
          </a:stretch>
        </p:blipFill>
        <p:spPr>
          <a:xfrm>
            <a:off x="1441563" y="1235161"/>
            <a:ext cx="6260873" cy="4876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64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ADA1-3551-114F-9BA7-2841D0CB7011}"/>
              </a:ext>
            </a:extLst>
          </p:cNvPr>
          <p:cNvSpPr>
            <a:spLocks noGrp="1"/>
          </p:cNvSpPr>
          <p:nvPr>
            <p:ph type="title"/>
          </p:nvPr>
        </p:nvSpPr>
        <p:spPr>
          <a:xfrm>
            <a:off x="208450" y="220359"/>
            <a:ext cx="8735525" cy="649224"/>
          </a:xfrm>
        </p:spPr>
        <p:txBody>
          <a:bodyPr/>
          <a:lstStyle/>
          <a:p>
            <a:r>
              <a:rPr lang="en-US" dirty="0"/>
              <a:t>Login to Toastmasters</a:t>
            </a:r>
          </a:p>
        </p:txBody>
      </p:sp>
      <p:sp>
        <p:nvSpPr>
          <p:cNvPr id="8" name="TextBox 7">
            <a:extLst>
              <a:ext uri="{FF2B5EF4-FFF2-40B4-BE49-F238E27FC236}">
                <a16:creationId xmlns:a16="http://schemas.microsoft.com/office/drawing/2014/main" id="{CCA1DE05-CD79-4861-81D6-A2B76F00BF5C}"/>
              </a:ext>
            </a:extLst>
          </p:cNvPr>
          <p:cNvSpPr txBox="1"/>
          <p:nvPr/>
        </p:nvSpPr>
        <p:spPr>
          <a:xfrm>
            <a:off x="673283" y="1336199"/>
            <a:ext cx="2467688" cy="1477328"/>
          </a:xfrm>
          <a:prstGeom prst="rect">
            <a:avLst/>
          </a:prstGeom>
          <a:noFill/>
        </p:spPr>
        <p:txBody>
          <a:bodyPr wrap="square" rtlCol="0">
            <a:spAutoFit/>
          </a:bodyPr>
          <a:lstStyle/>
          <a:p>
            <a:r>
              <a:rPr lang="en-US" dirty="0"/>
              <a:t>Navigate to the  </a:t>
            </a:r>
            <a:r>
              <a:rPr lang="en-US" dirty="0">
                <a:hlinkClick r:id="rId3"/>
              </a:rPr>
              <a:t>Toastmasters.org </a:t>
            </a:r>
            <a:r>
              <a:rPr lang="en-US" dirty="0"/>
              <a:t>site.</a:t>
            </a:r>
          </a:p>
          <a:p>
            <a:endParaRPr lang="en-US" dirty="0"/>
          </a:p>
          <a:p>
            <a:r>
              <a:rPr lang="en-US" dirty="0"/>
              <a:t>Click “Login” on the top menu.</a:t>
            </a:r>
          </a:p>
        </p:txBody>
      </p:sp>
      <p:sp>
        <p:nvSpPr>
          <p:cNvPr id="10" name="TextBox 9">
            <a:extLst>
              <a:ext uri="{FF2B5EF4-FFF2-40B4-BE49-F238E27FC236}">
                <a16:creationId xmlns:a16="http://schemas.microsoft.com/office/drawing/2014/main" id="{62EEC9AE-4BC7-4E76-90D8-83D64A982BC9}"/>
              </a:ext>
            </a:extLst>
          </p:cNvPr>
          <p:cNvSpPr txBox="1"/>
          <p:nvPr/>
        </p:nvSpPr>
        <p:spPr>
          <a:xfrm>
            <a:off x="6202368" y="4374131"/>
            <a:ext cx="2871296" cy="1477328"/>
          </a:xfrm>
          <a:prstGeom prst="rect">
            <a:avLst/>
          </a:prstGeom>
          <a:noFill/>
        </p:spPr>
        <p:txBody>
          <a:bodyPr wrap="square" rtlCol="0">
            <a:spAutoFit/>
          </a:bodyPr>
          <a:lstStyle/>
          <a:p>
            <a:r>
              <a:rPr lang="en-US" dirty="0"/>
              <a:t>Enter your member ID or email address, along with</a:t>
            </a:r>
          </a:p>
          <a:p>
            <a:r>
              <a:rPr lang="en-US" dirty="0"/>
              <a:t>your password.</a:t>
            </a:r>
          </a:p>
          <a:p>
            <a:endParaRPr lang="en-US" dirty="0"/>
          </a:p>
          <a:p>
            <a:r>
              <a:rPr lang="en-US" dirty="0"/>
              <a:t>Click the “Log In” button.</a:t>
            </a:r>
          </a:p>
        </p:txBody>
      </p:sp>
      <p:sp>
        <p:nvSpPr>
          <p:cNvPr id="4" name="Oval 3">
            <a:extLst>
              <a:ext uri="{FF2B5EF4-FFF2-40B4-BE49-F238E27FC236}">
                <a16:creationId xmlns:a16="http://schemas.microsoft.com/office/drawing/2014/main" id="{EB042469-2EC6-4E0B-849F-EEA12894284A}"/>
              </a:ext>
            </a:extLst>
          </p:cNvPr>
          <p:cNvSpPr/>
          <p:nvPr/>
        </p:nvSpPr>
        <p:spPr>
          <a:xfrm>
            <a:off x="332095" y="1422071"/>
            <a:ext cx="312906" cy="329938"/>
          </a:xfrm>
          <a:prstGeom prst="ellipse">
            <a:avLst/>
          </a:prstGeom>
          <a:solidFill>
            <a:srgbClr val="00416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E100CB30-87ED-40DE-BF7E-34769D15E3B1}"/>
              </a:ext>
            </a:extLst>
          </p:cNvPr>
          <p:cNvSpPr/>
          <p:nvPr/>
        </p:nvSpPr>
        <p:spPr>
          <a:xfrm>
            <a:off x="332095" y="2255510"/>
            <a:ext cx="312906" cy="3299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a:t>
            </a:r>
          </a:p>
        </p:txBody>
      </p:sp>
      <p:sp>
        <p:nvSpPr>
          <p:cNvPr id="13" name="Oval 12">
            <a:extLst>
              <a:ext uri="{FF2B5EF4-FFF2-40B4-BE49-F238E27FC236}">
                <a16:creationId xmlns:a16="http://schemas.microsoft.com/office/drawing/2014/main" id="{3B2531AB-B07D-4C9B-9735-81339B467094}"/>
              </a:ext>
            </a:extLst>
          </p:cNvPr>
          <p:cNvSpPr/>
          <p:nvPr/>
        </p:nvSpPr>
        <p:spPr>
          <a:xfrm>
            <a:off x="5861884" y="4425578"/>
            <a:ext cx="312906" cy="3299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A459E178-9A45-4216-B122-15C6E17396DB}"/>
              </a:ext>
            </a:extLst>
          </p:cNvPr>
          <p:cNvSpPr/>
          <p:nvPr/>
        </p:nvSpPr>
        <p:spPr>
          <a:xfrm>
            <a:off x="5889462" y="5527013"/>
            <a:ext cx="312906" cy="3299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4</a:t>
            </a:r>
          </a:p>
        </p:txBody>
      </p:sp>
      <p:pic>
        <p:nvPicPr>
          <p:cNvPr id="3" name="Picture 2">
            <a:extLst>
              <a:ext uri="{FF2B5EF4-FFF2-40B4-BE49-F238E27FC236}">
                <a16:creationId xmlns:a16="http://schemas.microsoft.com/office/drawing/2014/main" id="{E0740AFD-B584-4077-98DB-5963F5298073}"/>
              </a:ext>
            </a:extLst>
          </p:cNvPr>
          <p:cNvPicPr>
            <a:picLocks noChangeAspect="1"/>
          </p:cNvPicPr>
          <p:nvPr/>
        </p:nvPicPr>
        <p:blipFill rotWithShape="1">
          <a:blip r:embed="rId4"/>
          <a:srcRect b="14258"/>
          <a:stretch/>
        </p:blipFill>
        <p:spPr>
          <a:xfrm>
            <a:off x="423838" y="3306365"/>
            <a:ext cx="5217570" cy="2671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D58560C0-094D-40B9-A706-B25078BD9818}"/>
              </a:ext>
            </a:extLst>
          </p:cNvPr>
          <p:cNvPicPr>
            <a:picLocks noChangeAspect="1"/>
          </p:cNvPicPr>
          <p:nvPr/>
        </p:nvPicPr>
        <p:blipFill>
          <a:blip r:embed="rId5"/>
          <a:stretch>
            <a:fillRect/>
          </a:stretch>
        </p:blipFill>
        <p:spPr>
          <a:xfrm>
            <a:off x="3169253" y="1079213"/>
            <a:ext cx="5531914" cy="3111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6CB1F275-6A14-4359-AF8F-5E5FF01F23E5}"/>
              </a:ext>
            </a:extLst>
          </p:cNvPr>
          <p:cNvSpPr/>
          <p:nvPr/>
        </p:nvSpPr>
        <p:spPr>
          <a:xfrm>
            <a:off x="4533671" y="1028906"/>
            <a:ext cx="752256" cy="3666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3B7360C2-4415-467B-8751-CE460721450A}"/>
              </a:ext>
            </a:extLst>
          </p:cNvPr>
          <p:cNvCxnSpPr>
            <a:cxnSpLocks/>
          </p:cNvCxnSpPr>
          <p:nvPr/>
        </p:nvCxnSpPr>
        <p:spPr>
          <a:xfrm flipH="1">
            <a:off x="5336418" y="799798"/>
            <a:ext cx="752255" cy="279415"/>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377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4E33A7-D16D-4121-9405-D969A3B82DF4}"/>
              </a:ext>
            </a:extLst>
          </p:cNvPr>
          <p:cNvPicPr>
            <a:picLocks noChangeAspect="1"/>
          </p:cNvPicPr>
          <p:nvPr/>
        </p:nvPicPr>
        <p:blipFill>
          <a:blip r:embed="rId3"/>
          <a:stretch>
            <a:fillRect/>
          </a:stretch>
        </p:blipFill>
        <p:spPr>
          <a:xfrm>
            <a:off x="514974" y="1361922"/>
            <a:ext cx="8114051" cy="4134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AF9E010B-5C51-46B5-BF45-86D153985A99}"/>
              </a:ext>
            </a:extLst>
          </p:cNvPr>
          <p:cNvSpPr>
            <a:spLocks noGrp="1"/>
          </p:cNvSpPr>
          <p:nvPr>
            <p:ph type="title"/>
          </p:nvPr>
        </p:nvSpPr>
        <p:spPr/>
        <p:txBody>
          <a:bodyPr/>
          <a:lstStyle/>
          <a:p>
            <a:r>
              <a:rPr lang="en-US" dirty="0"/>
              <a:t>Print Certificates – Print the Certificate</a:t>
            </a:r>
          </a:p>
        </p:txBody>
      </p:sp>
      <p:sp>
        <p:nvSpPr>
          <p:cNvPr id="4" name="Oval 3">
            <a:extLst>
              <a:ext uri="{FF2B5EF4-FFF2-40B4-BE49-F238E27FC236}">
                <a16:creationId xmlns:a16="http://schemas.microsoft.com/office/drawing/2014/main" id="{2FE4F08D-1A44-4DFB-8B89-7C534FFBF61A}"/>
              </a:ext>
            </a:extLst>
          </p:cNvPr>
          <p:cNvSpPr/>
          <p:nvPr/>
        </p:nvSpPr>
        <p:spPr>
          <a:xfrm>
            <a:off x="6719778" y="3094510"/>
            <a:ext cx="701749" cy="2076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C2285991-3BDC-4C75-A6A1-4C632B4759D9}"/>
              </a:ext>
            </a:extLst>
          </p:cNvPr>
          <p:cNvCxnSpPr>
            <a:cxnSpLocks/>
          </p:cNvCxnSpPr>
          <p:nvPr/>
        </p:nvCxnSpPr>
        <p:spPr>
          <a:xfrm flipH="1">
            <a:off x="7421527" y="2583634"/>
            <a:ext cx="605218" cy="5108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45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D4EF2E-E1A1-4EC8-ACEF-D8D2E883F6E6}"/>
              </a:ext>
            </a:extLst>
          </p:cNvPr>
          <p:cNvPicPr>
            <a:picLocks noChangeAspect="1"/>
          </p:cNvPicPr>
          <p:nvPr/>
        </p:nvPicPr>
        <p:blipFill>
          <a:blip r:embed="rId3"/>
          <a:stretch>
            <a:fillRect/>
          </a:stretch>
        </p:blipFill>
        <p:spPr>
          <a:xfrm>
            <a:off x="325135" y="1990856"/>
            <a:ext cx="8493730" cy="2394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764511CD-4075-4406-80E4-30904B90839C}"/>
              </a:ext>
            </a:extLst>
          </p:cNvPr>
          <p:cNvSpPr>
            <a:spLocks noGrp="1"/>
          </p:cNvSpPr>
          <p:nvPr>
            <p:ph type="title"/>
          </p:nvPr>
        </p:nvSpPr>
        <p:spPr/>
        <p:txBody>
          <a:bodyPr>
            <a:normAutofit fontScale="90000"/>
          </a:bodyPr>
          <a:lstStyle/>
          <a:p>
            <a:r>
              <a:rPr lang="en-US" dirty="0"/>
              <a:t>Approve/Deny Ext Training Initial Requests</a:t>
            </a:r>
          </a:p>
        </p:txBody>
      </p:sp>
      <p:sp>
        <p:nvSpPr>
          <p:cNvPr id="5" name="Oval 4">
            <a:extLst>
              <a:ext uri="{FF2B5EF4-FFF2-40B4-BE49-F238E27FC236}">
                <a16:creationId xmlns:a16="http://schemas.microsoft.com/office/drawing/2014/main" id="{E4305704-CB49-4582-80B9-FD3F674E82AB}"/>
              </a:ext>
            </a:extLst>
          </p:cNvPr>
          <p:cNvSpPr/>
          <p:nvPr/>
        </p:nvSpPr>
        <p:spPr>
          <a:xfrm>
            <a:off x="4021843" y="3515967"/>
            <a:ext cx="393406" cy="2866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428BA998-CDC1-4152-8F10-EF9DBC9DC7B0}"/>
              </a:ext>
            </a:extLst>
          </p:cNvPr>
          <p:cNvCxnSpPr>
            <a:cxnSpLocks/>
          </p:cNvCxnSpPr>
          <p:nvPr/>
        </p:nvCxnSpPr>
        <p:spPr>
          <a:xfrm flipV="1">
            <a:off x="3777295" y="3868194"/>
            <a:ext cx="393406" cy="8355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BB4B296-E577-426F-852E-214653917886}"/>
              </a:ext>
            </a:extLst>
          </p:cNvPr>
          <p:cNvSpPr txBox="1"/>
          <p:nvPr/>
        </p:nvSpPr>
        <p:spPr>
          <a:xfrm>
            <a:off x="2575816" y="4714383"/>
            <a:ext cx="2402958" cy="584775"/>
          </a:xfrm>
          <a:prstGeom prst="rect">
            <a:avLst/>
          </a:prstGeom>
          <a:noFill/>
        </p:spPr>
        <p:txBody>
          <a:bodyPr wrap="square" rtlCol="0">
            <a:spAutoFit/>
          </a:bodyPr>
          <a:lstStyle/>
          <a:p>
            <a:r>
              <a:rPr lang="en-US" sz="1600" dirty="0"/>
              <a:t>Indicator that it is an external training request</a:t>
            </a:r>
          </a:p>
        </p:txBody>
      </p:sp>
      <p:sp>
        <p:nvSpPr>
          <p:cNvPr id="13" name="TextBox 12">
            <a:extLst>
              <a:ext uri="{FF2B5EF4-FFF2-40B4-BE49-F238E27FC236}">
                <a16:creationId xmlns:a16="http://schemas.microsoft.com/office/drawing/2014/main" id="{D63FFD69-C8F5-4638-988C-D97196005747}"/>
              </a:ext>
            </a:extLst>
          </p:cNvPr>
          <p:cNvSpPr txBox="1"/>
          <p:nvPr/>
        </p:nvSpPr>
        <p:spPr>
          <a:xfrm>
            <a:off x="5287116" y="4656048"/>
            <a:ext cx="3853804" cy="830997"/>
          </a:xfrm>
          <a:prstGeom prst="rect">
            <a:avLst/>
          </a:prstGeom>
          <a:noFill/>
        </p:spPr>
        <p:txBody>
          <a:bodyPr wrap="square" rtlCol="0">
            <a:spAutoFit/>
          </a:bodyPr>
          <a:lstStyle/>
          <a:p>
            <a:r>
              <a:rPr lang="en-US" sz="1600" dirty="0"/>
              <a:t>“Initial” indicates 1</a:t>
            </a:r>
            <a:r>
              <a:rPr lang="en-US" sz="1600" baseline="30000" dirty="0"/>
              <a:t>st</a:t>
            </a:r>
            <a:r>
              <a:rPr lang="en-US" sz="1600" dirty="0"/>
              <a:t> step in the external training process and that the member needs approval from the VPE</a:t>
            </a:r>
          </a:p>
        </p:txBody>
      </p:sp>
      <p:sp>
        <p:nvSpPr>
          <p:cNvPr id="14" name="Oval 13">
            <a:extLst>
              <a:ext uri="{FF2B5EF4-FFF2-40B4-BE49-F238E27FC236}">
                <a16:creationId xmlns:a16="http://schemas.microsoft.com/office/drawing/2014/main" id="{4694075D-CE35-48A4-A1EA-3F71BB913021}"/>
              </a:ext>
            </a:extLst>
          </p:cNvPr>
          <p:cNvSpPr/>
          <p:nvPr/>
        </p:nvSpPr>
        <p:spPr>
          <a:xfrm>
            <a:off x="5451920" y="3524425"/>
            <a:ext cx="489098" cy="2287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CAD90666-DD59-479E-94F2-6998F30D4476}"/>
              </a:ext>
            </a:extLst>
          </p:cNvPr>
          <p:cNvCxnSpPr>
            <a:cxnSpLocks/>
          </p:cNvCxnSpPr>
          <p:nvPr/>
        </p:nvCxnSpPr>
        <p:spPr>
          <a:xfrm flipH="1" flipV="1">
            <a:off x="5855460" y="3785823"/>
            <a:ext cx="595424" cy="8702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F17070-A0AC-4031-A017-3A6B6DF774F2}"/>
              </a:ext>
            </a:extLst>
          </p:cNvPr>
          <p:cNvSpPr/>
          <p:nvPr/>
        </p:nvSpPr>
        <p:spPr>
          <a:xfrm>
            <a:off x="763000" y="3467137"/>
            <a:ext cx="191386" cy="211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5ACB7733-C234-4D5A-82DF-124391015265}"/>
              </a:ext>
            </a:extLst>
          </p:cNvPr>
          <p:cNvCxnSpPr>
            <a:cxnSpLocks/>
          </p:cNvCxnSpPr>
          <p:nvPr/>
        </p:nvCxnSpPr>
        <p:spPr>
          <a:xfrm flipH="1" flipV="1">
            <a:off x="850605" y="3802611"/>
            <a:ext cx="103781" cy="881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032BBCE-16FE-4783-8F35-C7F4250FFF4A}"/>
              </a:ext>
            </a:extLst>
          </p:cNvPr>
          <p:cNvSpPr txBox="1"/>
          <p:nvPr/>
        </p:nvSpPr>
        <p:spPr>
          <a:xfrm>
            <a:off x="207835" y="4632748"/>
            <a:ext cx="2197395" cy="830997"/>
          </a:xfrm>
          <a:prstGeom prst="rect">
            <a:avLst/>
          </a:prstGeom>
          <a:noFill/>
        </p:spPr>
        <p:txBody>
          <a:bodyPr wrap="square" rtlCol="0">
            <a:spAutoFit/>
          </a:bodyPr>
          <a:lstStyle/>
          <a:p>
            <a:r>
              <a:rPr lang="en-US" sz="1600" dirty="0"/>
              <a:t>Click to view the details of the training request</a:t>
            </a:r>
          </a:p>
        </p:txBody>
      </p:sp>
      <p:sp>
        <p:nvSpPr>
          <p:cNvPr id="24" name="Oval 23">
            <a:extLst>
              <a:ext uri="{FF2B5EF4-FFF2-40B4-BE49-F238E27FC236}">
                <a16:creationId xmlns:a16="http://schemas.microsoft.com/office/drawing/2014/main" id="{4D5C520E-36DB-4D02-8B23-73B2E0BF95D8}"/>
              </a:ext>
            </a:extLst>
          </p:cNvPr>
          <p:cNvSpPr/>
          <p:nvPr/>
        </p:nvSpPr>
        <p:spPr>
          <a:xfrm>
            <a:off x="7974419" y="3515968"/>
            <a:ext cx="489098" cy="2372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55F9E0F1-3AB9-4C27-9663-6D7C487D8EDF}"/>
              </a:ext>
            </a:extLst>
          </p:cNvPr>
          <p:cNvCxnSpPr>
            <a:cxnSpLocks/>
          </p:cNvCxnSpPr>
          <p:nvPr/>
        </p:nvCxnSpPr>
        <p:spPr>
          <a:xfrm>
            <a:off x="6549656" y="1810792"/>
            <a:ext cx="1562301" cy="16712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572CB0-BB1E-469B-BF23-C90682C2637F}"/>
              </a:ext>
            </a:extLst>
          </p:cNvPr>
          <p:cNvSpPr txBox="1"/>
          <p:nvPr/>
        </p:nvSpPr>
        <p:spPr>
          <a:xfrm>
            <a:off x="5135525" y="1438338"/>
            <a:ext cx="3232297" cy="338554"/>
          </a:xfrm>
          <a:prstGeom prst="rect">
            <a:avLst/>
          </a:prstGeom>
          <a:noFill/>
        </p:spPr>
        <p:txBody>
          <a:bodyPr wrap="square" rtlCol="0">
            <a:spAutoFit/>
          </a:bodyPr>
          <a:lstStyle/>
          <a:p>
            <a:r>
              <a:rPr lang="en-US" sz="1600" dirty="0"/>
              <a:t>Click to approve/deny the request</a:t>
            </a:r>
          </a:p>
        </p:txBody>
      </p:sp>
    </p:spTree>
    <p:extLst>
      <p:ext uri="{BB962C8B-B14F-4D97-AF65-F5344CB8AC3E}">
        <p14:creationId xmlns:p14="http://schemas.microsoft.com/office/powerpoint/2010/main" val="368086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3592-E062-4B7D-9C5C-0D10006C8042}"/>
              </a:ext>
            </a:extLst>
          </p:cNvPr>
          <p:cNvSpPr>
            <a:spLocks noGrp="1"/>
          </p:cNvSpPr>
          <p:nvPr>
            <p:ph type="title"/>
          </p:nvPr>
        </p:nvSpPr>
        <p:spPr>
          <a:xfrm>
            <a:off x="208450" y="274508"/>
            <a:ext cx="8735525" cy="649224"/>
          </a:xfrm>
        </p:spPr>
        <p:txBody>
          <a:bodyPr/>
          <a:lstStyle/>
          <a:p>
            <a:r>
              <a:rPr lang="en-US" dirty="0"/>
              <a:t>View Details of Training Request</a:t>
            </a:r>
          </a:p>
        </p:txBody>
      </p:sp>
      <p:pic>
        <p:nvPicPr>
          <p:cNvPr id="4" name="Picture 3">
            <a:extLst>
              <a:ext uri="{FF2B5EF4-FFF2-40B4-BE49-F238E27FC236}">
                <a16:creationId xmlns:a16="http://schemas.microsoft.com/office/drawing/2014/main" id="{8F737AE8-BC9F-40F5-96B8-76F061230425}"/>
              </a:ext>
            </a:extLst>
          </p:cNvPr>
          <p:cNvPicPr>
            <a:picLocks noChangeAspect="1"/>
          </p:cNvPicPr>
          <p:nvPr/>
        </p:nvPicPr>
        <p:blipFill>
          <a:blip r:embed="rId3"/>
          <a:stretch>
            <a:fillRect/>
          </a:stretch>
        </p:blipFill>
        <p:spPr>
          <a:xfrm>
            <a:off x="400092" y="1341529"/>
            <a:ext cx="8343816" cy="4174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886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CBD7-FB61-4A24-A5D2-1E2D7C92D6C4}"/>
              </a:ext>
            </a:extLst>
          </p:cNvPr>
          <p:cNvSpPr>
            <a:spLocks noGrp="1"/>
          </p:cNvSpPr>
          <p:nvPr>
            <p:ph type="title"/>
          </p:nvPr>
        </p:nvSpPr>
        <p:spPr/>
        <p:txBody>
          <a:bodyPr>
            <a:normAutofit fontScale="90000"/>
          </a:bodyPr>
          <a:lstStyle/>
          <a:p>
            <a:r>
              <a:rPr lang="en-US" dirty="0">
                <a:solidFill>
                  <a:schemeClr val="tx1"/>
                </a:solidFill>
              </a:rPr>
              <a:t>Approve/Deny Ext Training Comp Requests</a:t>
            </a:r>
          </a:p>
        </p:txBody>
      </p:sp>
      <p:pic>
        <p:nvPicPr>
          <p:cNvPr id="5" name="Picture 4">
            <a:extLst>
              <a:ext uri="{FF2B5EF4-FFF2-40B4-BE49-F238E27FC236}">
                <a16:creationId xmlns:a16="http://schemas.microsoft.com/office/drawing/2014/main" id="{0E962690-6728-45EB-8B29-ED493E11258A}"/>
              </a:ext>
            </a:extLst>
          </p:cNvPr>
          <p:cNvPicPr>
            <a:picLocks noChangeAspect="1"/>
          </p:cNvPicPr>
          <p:nvPr/>
        </p:nvPicPr>
        <p:blipFill>
          <a:blip r:embed="rId3"/>
          <a:stretch>
            <a:fillRect/>
          </a:stretch>
        </p:blipFill>
        <p:spPr>
          <a:xfrm>
            <a:off x="419100" y="1901454"/>
            <a:ext cx="8305800" cy="3055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B3BA506-FBDC-4372-A88F-EE60DD5B76AF}"/>
              </a:ext>
            </a:extLst>
          </p:cNvPr>
          <p:cNvSpPr txBox="1"/>
          <p:nvPr/>
        </p:nvSpPr>
        <p:spPr>
          <a:xfrm>
            <a:off x="3318742" y="5205863"/>
            <a:ext cx="3853804" cy="584775"/>
          </a:xfrm>
          <a:prstGeom prst="rect">
            <a:avLst/>
          </a:prstGeom>
          <a:noFill/>
        </p:spPr>
        <p:txBody>
          <a:bodyPr wrap="square" rtlCol="0">
            <a:spAutoFit/>
          </a:bodyPr>
          <a:lstStyle/>
          <a:p>
            <a:r>
              <a:rPr lang="en-US" sz="1600" dirty="0"/>
              <a:t>“Completion” indicates that the member completed their assignment</a:t>
            </a:r>
          </a:p>
        </p:txBody>
      </p:sp>
      <p:sp>
        <p:nvSpPr>
          <p:cNvPr id="7" name="Oval 6">
            <a:extLst>
              <a:ext uri="{FF2B5EF4-FFF2-40B4-BE49-F238E27FC236}">
                <a16:creationId xmlns:a16="http://schemas.microsoft.com/office/drawing/2014/main" id="{DC2B7452-4B57-4DB2-9498-7E3B680103E7}"/>
              </a:ext>
            </a:extLst>
          </p:cNvPr>
          <p:cNvSpPr/>
          <p:nvPr/>
        </p:nvSpPr>
        <p:spPr>
          <a:xfrm>
            <a:off x="5545373" y="3323852"/>
            <a:ext cx="589612" cy="3082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A21BDC09-5463-4363-967D-95AE8293701B}"/>
              </a:ext>
            </a:extLst>
          </p:cNvPr>
          <p:cNvCxnSpPr>
            <a:cxnSpLocks/>
          </p:cNvCxnSpPr>
          <p:nvPr/>
        </p:nvCxnSpPr>
        <p:spPr>
          <a:xfrm flipV="1">
            <a:off x="4572000" y="3632057"/>
            <a:ext cx="1137684" cy="15738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3F2C7CA-8842-49C4-987B-9C36E3ACB846}"/>
              </a:ext>
            </a:extLst>
          </p:cNvPr>
          <p:cNvSpPr/>
          <p:nvPr/>
        </p:nvSpPr>
        <p:spPr>
          <a:xfrm>
            <a:off x="7921254" y="3343752"/>
            <a:ext cx="489098" cy="2613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A76B93E6-81F7-46E4-ACA8-A750FA5B90BF}"/>
              </a:ext>
            </a:extLst>
          </p:cNvPr>
          <p:cNvCxnSpPr>
            <a:cxnSpLocks/>
          </p:cNvCxnSpPr>
          <p:nvPr/>
        </p:nvCxnSpPr>
        <p:spPr>
          <a:xfrm>
            <a:off x="6804421" y="1754372"/>
            <a:ext cx="1169998" cy="15893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E100C1-D644-43D3-93DA-0A2B904F8DC5}"/>
              </a:ext>
            </a:extLst>
          </p:cNvPr>
          <p:cNvSpPr txBox="1"/>
          <p:nvPr/>
        </p:nvSpPr>
        <p:spPr>
          <a:xfrm>
            <a:off x="5245644" y="1403429"/>
            <a:ext cx="3312928" cy="338554"/>
          </a:xfrm>
          <a:prstGeom prst="rect">
            <a:avLst/>
          </a:prstGeom>
          <a:noFill/>
        </p:spPr>
        <p:txBody>
          <a:bodyPr wrap="square" rtlCol="0">
            <a:spAutoFit/>
          </a:bodyPr>
          <a:lstStyle/>
          <a:p>
            <a:r>
              <a:rPr lang="en-US" sz="1600" dirty="0"/>
              <a:t>Click to approve/deny the request</a:t>
            </a:r>
          </a:p>
        </p:txBody>
      </p:sp>
    </p:spTree>
    <p:extLst>
      <p:ext uri="{BB962C8B-B14F-4D97-AF65-F5344CB8AC3E}">
        <p14:creationId xmlns:p14="http://schemas.microsoft.com/office/powerpoint/2010/main" val="166389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F8FF-742E-42FD-AF6B-50EFB4A86B5D}"/>
              </a:ext>
            </a:extLst>
          </p:cNvPr>
          <p:cNvSpPr>
            <a:spLocks noGrp="1"/>
          </p:cNvSpPr>
          <p:nvPr>
            <p:ph type="title"/>
          </p:nvPr>
        </p:nvSpPr>
        <p:spPr/>
        <p:txBody>
          <a:bodyPr/>
          <a:lstStyle/>
          <a:p>
            <a:r>
              <a:rPr lang="en-US" dirty="0"/>
              <a:t>Log Out of Base Camp</a:t>
            </a:r>
          </a:p>
        </p:txBody>
      </p:sp>
      <p:pic>
        <p:nvPicPr>
          <p:cNvPr id="3" name="Picture 2">
            <a:extLst>
              <a:ext uri="{FF2B5EF4-FFF2-40B4-BE49-F238E27FC236}">
                <a16:creationId xmlns:a16="http://schemas.microsoft.com/office/drawing/2014/main" id="{F9F96C05-3F14-49BA-A610-FBEDD0DC0EE3}"/>
              </a:ext>
            </a:extLst>
          </p:cNvPr>
          <p:cNvPicPr>
            <a:picLocks noChangeAspect="1"/>
          </p:cNvPicPr>
          <p:nvPr/>
        </p:nvPicPr>
        <p:blipFill rotWithShape="1">
          <a:blip r:embed="rId3"/>
          <a:srcRect t="11860" r="884" b="11985"/>
          <a:stretch/>
        </p:blipFill>
        <p:spPr>
          <a:xfrm>
            <a:off x="567372" y="1774597"/>
            <a:ext cx="8009255" cy="3308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CF0B716C-D536-48F0-B836-104729C1C1DD}"/>
              </a:ext>
            </a:extLst>
          </p:cNvPr>
          <p:cNvSpPr/>
          <p:nvPr/>
        </p:nvSpPr>
        <p:spPr>
          <a:xfrm>
            <a:off x="7823200" y="2020831"/>
            <a:ext cx="833120" cy="8231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2918E879-B98C-46C2-A814-3964C4BB5336}"/>
              </a:ext>
            </a:extLst>
          </p:cNvPr>
          <p:cNvCxnSpPr>
            <a:cxnSpLocks/>
          </p:cNvCxnSpPr>
          <p:nvPr/>
        </p:nvCxnSpPr>
        <p:spPr>
          <a:xfrm>
            <a:off x="5999965" y="1650776"/>
            <a:ext cx="1823235" cy="6352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13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D803-E0E6-4D96-95A5-B4632CCA65CB}"/>
              </a:ext>
            </a:extLst>
          </p:cNvPr>
          <p:cNvSpPr>
            <a:spLocks noGrp="1"/>
          </p:cNvSpPr>
          <p:nvPr>
            <p:ph type="title"/>
          </p:nvPr>
        </p:nvSpPr>
        <p:spPr/>
        <p:txBody>
          <a:bodyPr/>
          <a:lstStyle/>
          <a:p>
            <a:r>
              <a:rPr lang="en-US" dirty="0"/>
              <a:t>Log Out of Toastmasters</a:t>
            </a:r>
          </a:p>
        </p:txBody>
      </p:sp>
      <p:pic>
        <p:nvPicPr>
          <p:cNvPr id="7" name="Picture 6">
            <a:extLst>
              <a:ext uri="{FF2B5EF4-FFF2-40B4-BE49-F238E27FC236}">
                <a16:creationId xmlns:a16="http://schemas.microsoft.com/office/drawing/2014/main" id="{0D5A99BB-0D8C-45D2-960E-9B28B1C8B189}"/>
              </a:ext>
            </a:extLst>
          </p:cNvPr>
          <p:cNvPicPr>
            <a:picLocks noChangeAspect="1"/>
          </p:cNvPicPr>
          <p:nvPr/>
        </p:nvPicPr>
        <p:blipFill>
          <a:blip r:embed="rId2"/>
          <a:stretch>
            <a:fillRect/>
          </a:stretch>
        </p:blipFill>
        <p:spPr>
          <a:xfrm>
            <a:off x="550770" y="2111095"/>
            <a:ext cx="8042460" cy="2635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7D484FB0-A9C3-421B-BE2A-094DE329424B}"/>
              </a:ext>
            </a:extLst>
          </p:cNvPr>
          <p:cNvSpPr/>
          <p:nvPr/>
        </p:nvSpPr>
        <p:spPr>
          <a:xfrm>
            <a:off x="4978401" y="2001520"/>
            <a:ext cx="81280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3CA33E8-371E-4694-87AE-708027620386}"/>
              </a:ext>
            </a:extLst>
          </p:cNvPr>
          <p:cNvCxnSpPr>
            <a:cxnSpLocks/>
          </p:cNvCxnSpPr>
          <p:nvPr/>
        </p:nvCxnSpPr>
        <p:spPr>
          <a:xfrm>
            <a:off x="3708400" y="1706880"/>
            <a:ext cx="1259841" cy="2946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118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8FD2-7F75-41F2-A3C4-6AF2FE9DB31E}"/>
              </a:ext>
            </a:extLst>
          </p:cNvPr>
          <p:cNvSpPr>
            <a:spLocks noGrp="1"/>
          </p:cNvSpPr>
          <p:nvPr>
            <p:ph type="title"/>
          </p:nvPr>
        </p:nvSpPr>
        <p:spPr/>
        <p:txBody>
          <a:bodyPr/>
          <a:lstStyle/>
          <a:p>
            <a:r>
              <a:rPr lang="en-US" dirty="0"/>
              <a:t>Additional Pathways Resources</a:t>
            </a:r>
          </a:p>
        </p:txBody>
      </p:sp>
      <p:sp>
        <p:nvSpPr>
          <p:cNvPr id="3" name="Content Placeholder 2">
            <a:extLst>
              <a:ext uri="{FF2B5EF4-FFF2-40B4-BE49-F238E27FC236}">
                <a16:creationId xmlns:a16="http://schemas.microsoft.com/office/drawing/2014/main" id="{D42545D8-F6CC-4966-9CCF-10C41238E88C}"/>
              </a:ext>
            </a:extLst>
          </p:cNvPr>
          <p:cNvSpPr>
            <a:spLocks noGrp="1"/>
          </p:cNvSpPr>
          <p:nvPr>
            <p:ph idx="1"/>
          </p:nvPr>
        </p:nvSpPr>
        <p:spPr/>
        <p:txBody>
          <a:bodyPr/>
          <a:lstStyle/>
          <a:p>
            <a:r>
              <a:rPr lang="en-US" dirty="0">
                <a:hlinkClick r:id="rId3"/>
              </a:rPr>
              <a:t>Online tutorial videos</a:t>
            </a:r>
            <a:endParaRPr lang="en-US" dirty="0"/>
          </a:p>
          <a:p>
            <a:r>
              <a:rPr lang="en-US" dirty="0">
                <a:hlinkClick r:id="rId4"/>
              </a:rPr>
              <a:t>Email questions to the Pathways Champions</a:t>
            </a:r>
            <a:endParaRPr lang="en-US" dirty="0"/>
          </a:p>
          <a:p>
            <a:r>
              <a:rPr lang="en-US" dirty="0">
                <a:hlinkClick r:id="rId5"/>
              </a:rPr>
              <a:t>D44 website</a:t>
            </a:r>
            <a:endParaRPr lang="en-US" dirty="0"/>
          </a:p>
        </p:txBody>
      </p:sp>
    </p:spTree>
    <p:extLst>
      <p:ext uri="{BB962C8B-B14F-4D97-AF65-F5344CB8AC3E}">
        <p14:creationId xmlns:p14="http://schemas.microsoft.com/office/powerpoint/2010/main" val="424106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17BAD7-0242-4D5E-AFC7-75ACDBD633D9}"/>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48606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ADA1-3551-114F-9BA7-2841D0CB7011}"/>
              </a:ext>
            </a:extLst>
          </p:cNvPr>
          <p:cNvSpPr>
            <a:spLocks noGrp="1"/>
          </p:cNvSpPr>
          <p:nvPr>
            <p:ph type="title"/>
          </p:nvPr>
        </p:nvSpPr>
        <p:spPr/>
        <p:txBody>
          <a:bodyPr>
            <a:normAutofit/>
          </a:bodyPr>
          <a:lstStyle/>
          <a:p>
            <a:r>
              <a:rPr lang="en-US" dirty="0"/>
              <a:t>Navigate to the Pathways Start Page</a:t>
            </a:r>
          </a:p>
        </p:txBody>
      </p:sp>
      <p:pic>
        <p:nvPicPr>
          <p:cNvPr id="5" name="Picture 4">
            <a:extLst>
              <a:ext uri="{FF2B5EF4-FFF2-40B4-BE49-F238E27FC236}">
                <a16:creationId xmlns:a16="http://schemas.microsoft.com/office/drawing/2014/main" id="{0AC9CA62-C941-4ABE-A8B4-967FB8DB70DD}"/>
              </a:ext>
            </a:extLst>
          </p:cNvPr>
          <p:cNvPicPr>
            <a:picLocks noChangeAspect="1"/>
          </p:cNvPicPr>
          <p:nvPr/>
        </p:nvPicPr>
        <p:blipFill rotWithShape="1">
          <a:blip r:embed="rId3"/>
          <a:srcRect l="8589" t="8325" r="10620" b="7422"/>
          <a:stretch/>
        </p:blipFill>
        <p:spPr>
          <a:xfrm>
            <a:off x="818561" y="1227262"/>
            <a:ext cx="7506878" cy="440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E593718D-08D7-4DB4-AEAA-8220409591FC}"/>
              </a:ext>
            </a:extLst>
          </p:cNvPr>
          <p:cNvSpPr/>
          <p:nvPr/>
        </p:nvSpPr>
        <p:spPr>
          <a:xfrm>
            <a:off x="1965538" y="2437141"/>
            <a:ext cx="896916" cy="2828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38E7D3F5-4933-4690-81BD-35E5046D4EEA}"/>
              </a:ext>
            </a:extLst>
          </p:cNvPr>
          <p:cNvCxnSpPr>
            <a:cxnSpLocks/>
          </p:cNvCxnSpPr>
          <p:nvPr/>
        </p:nvCxnSpPr>
        <p:spPr>
          <a:xfrm flipV="1">
            <a:off x="1665166" y="2820435"/>
            <a:ext cx="539784" cy="7682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16454E5-7E1A-4ED0-8A64-44E5A8E99CA0}"/>
              </a:ext>
            </a:extLst>
          </p:cNvPr>
          <p:cNvSpPr/>
          <p:nvPr/>
        </p:nvSpPr>
        <p:spPr>
          <a:xfrm>
            <a:off x="2352472" y="1810107"/>
            <a:ext cx="1046375" cy="3864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CE0DEF99-1421-4612-B6DA-294C6E73A041}"/>
              </a:ext>
            </a:extLst>
          </p:cNvPr>
          <p:cNvCxnSpPr>
            <a:cxnSpLocks/>
          </p:cNvCxnSpPr>
          <p:nvPr/>
        </p:nvCxnSpPr>
        <p:spPr>
          <a:xfrm flipV="1">
            <a:off x="925996" y="2042392"/>
            <a:ext cx="1309434" cy="35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0B51EC-1AA4-430C-920F-35CB48B9D694}"/>
              </a:ext>
            </a:extLst>
          </p:cNvPr>
          <p:cNvSpPr/>
          <p:nvPr/>
        </p:nvSpPr>
        <p:spPr>
          <a:xfrm>
            <a:off x="356609" y="1601280"/>
            <a:ext cx="569387" cy="923330"/>
          </a:xfrm>
          <a:prstGeom prst="rect">
            <a:avLst/>
          </a:prstGeom>
          <a:noFill/>
        </p:spPr>
        <p:txBody>
          <a:bodyPr wrap="square" lIns="91440" tIns="45720" rIns="91440" bIns="45720">
            <a:spAutoFit/>
          </a:bodyPr>
          <a:lstStyle/>
          <a:p>
            <a:pPr algn="ctr"/>
            <a:r>
              <a:rPr lang="en-US" sz="5400" b="0" cap="none" spc="0" dirty="0">
                <a:ln w="0">
                  <a:solidFill>
                    <a:srgbClr val="FF0000"/>
                  </a:solidFill>
                </a:ln>
                <a:solidFill>
                  <a:srgbClr val="FF0000"/>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7A60995E-D71B-4331-A9CB-DDEAF93BD840}"/>
              </a:ext>
            </a:extLst>
          </p:cNvPr>
          <p:cNvSpPr/>
          <p:nvPr/>
        </p:nvSpPr>
        <p:spPr>
          <a:xfrm>
            <a:off x="1130586" y="3242767"/>
            <a:ext cx="569387" cy="923330"/>
          </a:xfrm>
          <a:prstGeom prst="rect">
            <a:avLst/>
          </a:prstGeom>
          <a:noFill/>
        </p:spPr>
        <p:txBody>
          <a:bodyPr wrap="square" lIns="91440" tIns="45720" rIns="91440" bIns="45720">
            <a:spAutoFit/>
          </a:bodyPr>
          <a:lstStyle/>
          <a:p>
            <a:pPr algn="ctr"/>
            <a:r>
              <a:rPr lang="en-US" sz="5400" b="0" cap="none" spc="0" dirty="0">
                <a:ln w="0">
                  <a:solidFill>
                    <a:srgbClr val="FF0000"/>
                  </a:solidFill>
                </a:ln>
                <a:solidFill>
                  <a:srgbClr val="FF0000"/>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237222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3459-1BFD-47B8-85F6-D2CF232F9C43}"/>
              </a:ext>
            </a:extLst>
          </p:cNvPr>
          <p:cNvSpPr>
            <a:spLocks noGrp="1"/>
          </p:cNvSpPr>
          <p:nvPr>
            <p:ph type="title"/>
          </p:nvPr>
        </p:nvSpPr>
        <p:spPr/>
        <p:txBody>
          <a:bodyPr>
            <a:normAutofit/>
          </a:bodyPr>
          <a:lstStyle/>
          <a:p>
            <a:r>
              <a:rPr lang="en-US" dirty="0"/>
              <a:t>Log In as Base Camp Manager</a:t>
            </a:r>
          </a:p>
        </p:txBody>
      </p:sp>
      <p:pic>
        <p:nvPicPr>
          <p:cNvPr id="3" name="Picture 2">
            <a:extLst>
              <a:ext uri="{FF2B5EF4-FFF2-40B4-BE49-F238E27FC236}">
                <a16:creationId xmlns:a16="http://schemas.microsoft.com/office/drawing/2014/main" id="{20312B54-8F7B-49D6-961B-CDA794C29787}"/>
              </a:ext>
            </a:extLst>
          </p:cNvPr>
          <p:cNvPicPr>
            <a:picLocks noChangeAspect="1"/>
          </p:cNvPicPr>
          <p:nvPr/>
        </p:nvPicPr>
        <p:blipFill rotWithShape="1">
          <a:blip r:embed="rId3"/>
          <a:srcRect t="5796"/>
          <a:stretch/>
        </p:blipFill>
        <p:spPr>
          <a:xfrm>
            <a:off x="766350" y="1301672"/>
            <a:ext cx="7611299" cy="4254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3A13F4B2-C083-441E-98BE-7E927B978C4A}"/>
              </a:ext>
            </a:extLst>
          </p:cNvPr>
          <p:cNvSpPr/>
          <p:nvPr/>
        </p:nvSpPr>
        <p:spPr>
          <a:xfrm>
            <a:off x="3406350" y="4894196"/>
            <a:ext cx="2331297" cy="5851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E357EF2A-5223-453F-B112-F3137E0DF8D5}"/>
              </a:ext>
            </a:extLst>
          </p:cNvPr>
          <p:cNvCxnSpPr>
            <a:cxnSpLocks/>
          </p:cNvCxnSpPr>
          <p:nvPr/>
        </p:nvCxnSpPr>
        <p:spPr>
          <a:xfrm flipH="1" flipV="1">
            <a:off x="5737647" y="5324747"/>
            <a:ext cx="970112" cy="238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1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3E4B-A292-431F-82DD-C965DF43BE3E}"/>
              </a:ext>
            </a:extLst>
          </p:cNvPr>
          <p:cNvSpPr>
            <a:spLocks noGrp="1"/>
          </p:cNvSpPr>
          <p:nvPr>
            <p:ph type="title"/>
          </p:nvPr>
        </p:nvSpPr>
        <p:spPr/>
        <p:txBody>
          <a:bodyPr>
            <a:normAutofit fontScale="90000"/>
          </a:bodyPr>
          <a:lstStyle/>
          <a:p>
            <a:r>
              <a:rPr lang="en-US" dirty="0"/>
              <a:t>View Base Camp Manager’s Home Page</a:t>
            </a:r>
          </a:p>
        </p:txBody>
      </p:sp>
      <p:pic>
        <p:nvPicPr>
          <p:cNvPr id="3" name="Picture 2">
            <a:extLst>
              <a:ext uri="{FF2B5EF4-FFF2-40B4-BE49-F238E27FC236}">
                <a16:creationId xmlns:a16="http://schemas.microsoft.com/office/drawing/2014/main" id="{EC66B542-7C94-40AD-A536-39759BD5CB11}"/>
              </a:ext>
            </a:extLst>
          </p:cNvPr>
          <p:cNvPicPr>
            <a:picLocks noChangeAspect="1"/>
          </p:cNvPicPr>
          <p:nvPr/>
        </p:nvPicPr>
        <p:blipFill rotWithShape="1">
          <a:blip r:embed="rId2"/>
          <a:srcRect b="-460"/>
          <a:stretch/>
        </p:blipFill>
        <p:spPr>
          <a:xfrm>
            <a:off x="672758" y="1555052"/>
            <a:ext cx="7798484" cy="3747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318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C0882-E614-402E-8813-68129D5E79C4}"/>
              </a:ext>
            </a:extLst>
          </p:cNvPr>
          <p:cNvPicPr>
            <a:picLocks noChangeAspect="1"/>
          </p:cNvPicPr>
          <p:nvPr/>
        </p:nvPicPr>
        <p:blipFill>
          <a:blip r:embed="rId2"/>
          <a:stretch>
            <a:fillRect/>
          </a:stretch>
        </p:blipFill>
        <p:spPr>
          <a:xfrm>
            <a:off x="811371" y="1223720"/>
            <a:ext cx="7521258" cy="4410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F773E4B-A292-431F-82DD-C965DF43BE3E}"/>
              </a:ext>
            </a:extLst>
          </p:cNvPr>
          <p:cNvSpPr>
            <a:spLocks noGrp="1"/>
          </p:cNvSpPr>
          <p:nvPr>
            <p:ph type="title"/>
          </p:nvPr>
        </p:nvSpPr>
        <p:spPr/>
        <p:txBody>
          <a:bodyPr>
            <a:normAutofit/>
          </a:bodyPr>
          <a:lstStyle/>
          <a:p>
            <a:r>
              <a:rPr lang="en-US" dirty="0"/>
              <a:t>Access Pending Requests</a:t>
            </a:r>
          </a:p>
        </p:txBody>
      </p:sp>
      <p:sp>
        <p:nvSpPr>
          <p:cNvPr id="5" name="Rectangle 4">
            <a:extLst>
              <a:ext uri="{FF2B5EF4-FFF2-40B4-BE49-F238E27FC236}">
                <a16:creationId xmlns:a16="http://schemas.microsoft.com/office/drawing/2014/main" id="{3E7C8BC8-1AA2-4977-88C8-B68EAEA3CC98}"/>
              </a:ext>
            </a:extLst>
          </p:cNvPr>
          <p:cNvSpPr/>
          <p:nvPr/>
        </p:nvSpPr>
        <p:spPr>
          <a:xfrm>
            <a:off x="863602" y="3322320"/>
            <a:ext cx="1849118" cy="2052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89A17DB2-6C41-4B48-8A07-1261146522DF}"/>
              </a:ext>
            </a:extLst>
          </p:cNvPr>
          <p:cNvCxnSpPr>
            <a:cxnSpLocks/>
          </p:cNvCxnSpPr>
          <p:nvPr/>
        </p:nvCxnSpPr>
        <p:spPr>
          <a:xfrm>
            <a:off x="208450" y="4378961"/>
            <a:ext cx="56896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65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5833A6-8AED-47FD-AADB-7B89D178B029}"/>
              </a:ext>
            </a:extLst>
          </p:cNvPr>
          <p:cNvPicPr>
            <a:picLocks noChangeAspect="1"/>
          </p:cNvPicPr>
          <p:nvPr/>
        </p:nvPicPr>
        <p:blipFill>
          <a:blip r:embed="rId3"/>
          <a:stretch>
            <a:fillRect/>
          </a:stretch>
        </p:blipFill>
        <p:spPr>
          <a:xfrm>
            <a:off x="413653" y="1638134"/>
            <a:ext cx="8316694" cy="3581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C22A8F9-49A8-4E5A-9AE6-39910275BBB4}"/>
              </a:ext>
            </a:extLst>
          </p:cNvPr>
          <p:cNvSpPr>
            <a:spLocks noGrp="1"/>
          </p:cNvSpPr>
          <p:nvPr>
            <p:ph type="title"/>
          </p:nvPr>
        </p:nvSpPr>
        <p:spPr/>
        <p:txBody>
          <a:bodyPr/>
          <a:lstStyle/>
          <a:p>
            <a:r>
              <a:rPr lang="en-US" dirty="0"/>
              <a:t>View the Pending Requests</a:t>
            </a:r>
          </a:p>
        </p:txBody>
      </p:sp>
    </p:spTree>
    <p:extLst>
      <p:ext uri="{BB962C8B-B14F-4D97-AF65-F5344CB8AC3E}">
        <p14:creationId xmlns:p14="http://schemas.microsoft.com/office/powerpoint/2010/main" val="192666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EFC279-BA4E-441F-A321-7324AB977990}"/>
              </a:ext>
            </a:extLst>
          </p:cNvPr>
          <p:cNvPicPr>
            <a:picLocks noChangeAspect="1"/>
          </p:cNvPicPr>
          <p:nvPr/>
        </p:nvPicPr>
        <p:blipFill>
          <a:blip r:embed="rId3"/>
          <a:stretch>
            <a:fillRect/>
          </a:stretch>
        </p:blipFill>
        <p:spPr>
          <a:xfrm>
            <a:off x="413653" y="1638134"/>
            <a:ext cx="8316694" cy="3581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B4369CA-2678-4A14-B3D4-7F945834DA9E}"/>
              </a:ext>
            </a:extLst>
          </p:cNvPr>
          <p:cNvSpPr>
            <a:spLocks noGrp="1"/>
          </p:cNvSpPr>
          <p:nvPr>
            <p:ph type="title"/>
          </p:nvPr>
        </p:nvSpPr>
        <p:spPr/>
        <p:txBody>
          <a:bodyPr>
            <a:normAutofit/>
          </a:bodyPr>
          <a:lstStyle/>
          <a:p>
            <a:r>
              <a:rPr lang="en-US" dirty="0">
                <a:solidFill>
                  <a:schemeClr val="tx1"/>
                </a:solidFill>
              </a:rPr>
              <a:t>Approve/Deny Requests</a:t>
            </a:r>
          </a:p>
        </p:txBody>
      </p:sp>
      <p:sp>
        <p:nvSpPr>
          <p:cNvPr id="4" name="Rectangle 3">
            <a:extLst>
              <a:ext uri="{FF2B5EF4-FFF2-40B4-BE49-F238E27FC236}">
                <a16:creationId xmlns:a16="http://schemas.microsoft.com/office/drawing/2014/main" id="{183B37EB-31DD-47E2-A10F-4FF7DF6C76AF}"/>
              </a:ext>
            </a:extLst>
          </p:cNvPr>
          <p:cNvSpPr/>
          <p:nvPr/>
        </p:nvSpPr>
        <p:spPr>
          <a:xfrm>
            <a:off x="7923670" y="3832684"/>
            <a:ext cx="606055" cy="558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E40EFFA8-8B38-4642-9770-7A3145D961F3}"/>
              </a:ext>
            </a:extLst>
          </p:cNvPr>
          <p:cNvCxnSpPr>
            <a:cxnSpLocks/>
          </p:cNvCxnSpPr>
          <p:nvPr/>
        </p:nvCxnSpPr>
        <p:spPr>
          <a:xfrm flipV="1">
            <a:off x="5890438" y="4259766"/>
            <a:ext cx="1896409" cy="11074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6E401E-5882-4F51-ADD2-E1C5A1C8AE0F}"/>
              </a:ext>
            </a:extLst>
          </p:cNvPr>
          <p:cNvSpPr txBox="1"/>
          <p:nvPr/>
        </p:nvSpPr>
        <p:spPr>
          <a:xfrm>
            <a:off x="397834" y="5348771"/>
            <a:ext cx="8305800" cy="923330"/>
          </a:xfrm>
          <a:prstGeom prst="rect">
            <a:avLst/>
          </a:prstGeom>
          <a:noFill/>
        </p:spPr>
        <p:txBody>
          <a:bodyPr wrap="square" rtlCol="0">
            <a:spAutoFit/>
          </a:bodyPr>
          <a:lstStyle/>
          <a:p>
            <a:r>
              <a:rPr lang="en-US" dirty="0"/>
              <a:t>If requests are pending, the Base Camp Manager user can click the checkmark icon at the end of a request to accept it or click the x icon to deny it.</a:t>
            </a:r>
          </a:p>
          <a:p>
            <a:endParaRPr lang="en-US" dirty="0"/>
          </a:p>
        </p:txBody>
      </p:sp>
    </p:spTree>
    <p:extLst>
      <p:ext uri="{BB962C8B-B14F-4D97-AF65-F5344CB8AC3E}">
        <p14:creationId xmlns:p14="http://schemas.microsoft.com/office/powerpoint/2010/main" val="329825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DE2036-644B-42DA-89F5-F622EFC337F9}"/>
              </a:ext>
            </a:extLst>
          </p:cNvPr>
          <p:cNvPicPr>
            <a:picLocks noChangeAspect="1"/>
          </p:cNvPicPr>
          <p:nvPr/>
        </p:nvPicPr>
        <p:blipFill>
          <a:blip r:embed="rId3"/>
          <a:stretch>
            <a:fillRect/>
          </a:stretch>
        </p:blipFill>
        <p:spPr>
          <a:xfrm>
            <a:off x="329516" y="1869906"/>
            <a:ext cx="8484968" cy="2480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B4369CA-2678-4A14-B3D4-7F945834DA9E}"/>
              </a:ext>
            </a:extLst>
          </p:cNvPr>
          <p:cNvSpPr>
            <a:spLocks noGrp="1"/>
          </p:cNvSpPr>
          <p:nvPr>
            <p:ph type="title"/>
          </p:nvPr>
        </p:nvSpPr>
        <p:spPr/>
        <p:txBody>
          <a:bodyPr>
            <a:normAutofit/>
          </a:bodyPr>
          <a:lstStyle/>
          <a:p>
            <a:r>
              <a:rPr lang="en-US" dirty="0">
                <a:solidFill>
                  <a:schemeClr val="tx1"/>
                </a:solidFill>
              </a:rPr>
              <a:t>Example Adding Comments</a:t>
            </a:r>
          </a:p>
        </p:txBody>
      </p:sp>
      <p:sp>
        <p:nvSpPr>
          <p:cNvPr id="10" name="TextBox 9">
            <a:extLst>
              <a:ext uri="{FF2B5EF4-FFF2-40B4-BE49-F238E27FC236}">
                <a16:creationId xmlns:a16="http://schemas.microsoft.com/office/drawing/2014/main" id="{A06E401E-5882-4F51-ADD2-E1C5A1C8AE0F}"/>
              </a:ext>
            </a:extLst>
          </p:cNvPr>
          <p:cNvSpPr txBox="1"/>
          <p:nvPr/>
        </p:nvSpPr>
        <p:spPr>
          <a:xfrm>
            <a:off x="329516" y="4529464"/>
            <a:ext cx="8305800" cy="923330"/>
          </a:xfrm>
          <a:prstGeom prst="rect">
            <a:avLst/>
          </a:prstGeom>
          <a:noFill/>
        </p:spPr>
        <p:txBody>
          <a:bodyPr wrap="square" rtlCol="0">
            <a:spAutoFit/>
          </a:bodyPr>
          <a:lstStyle/>
          <a:p>
            <a:r>
              <a:rPr lang="en-US" dirty="0"/>
              <a:t>Base Camp Manager also has the option to enter comments when approving or denying a request.</a:t>
            </a:r>
          </a:p>
          <a:p>
            <a:endParaRPr lang="en-US" dirty="0"/>
          </a:p>
        </p:txBody>
      </p:sp>
    </p:spTree>
    <p:extLst>
      <p:ext uri="{BB962C8B-B14F-4D97-AF65-F5344CB8AC3E}">
        <p14:creationId xmlns:p14="http://schemas.microsoft.com/office/powerpoint/2010/main" val="2028243258"/>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4X3-20200501-GD-AN-V1" id="{FB83C950-5F26-3645-A6FA-0CB3A6CB8073}" vid="{A4E2B162-4352-474C-A208-305F321CA2BD}"/>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4X3-20200501-GD-AN-V1" id="{FB83C950-5F26-3645-A6FA-0CB3A6CB8073}" vid="{891553C4-E90F-114F-91D7-504E08D2BC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414-PowerpointTemplate4X3 (1)</Template>
  <TotalTime>10412</TotalTime>
  <Words>895</Words>
  <Application>Microsoft Office PowerPoint</Application>
  <PresentationFormat>On-screen Show (4:3)</PresentationFormat>
  <Paragraphs>89</Paragraphs>
  <Slides>27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Myriad Pro</vt:lpstr>
      <vt:lpstr>Myriad Pro Semibold</vt:lpstr>
      <vt:lpstr>Toastmasters Theme Light Mode</vt:lpstr>
      <vt:lpstr>Toastmasters Theme Dark Mode</vt:lpstr>
      <vt:lpstr>Pathways Base Camp Manager Training</vt:lpstr>
      <vt:lpstr>Login to Toastmasters</vt:lpstr>
      <vt:lpstr>Navigate to the Pathways Start Page</vt:lpstr>
      <vt:lpstr>Log In as Base Camp Manager</vt:lpstr>
      <vt:lpstr>View Base Camp Manager’s Home Page</vt:lpstr>
      <vt:lpstr>Access Pending Requests</vt:lpstr>
      <vt:lpstr>View the Pending Requests</vt:lpstr>
      <vt:lpstr>Approve/Deny Requests</vt:lpstr>
      <vt:lpstr>Example Adding Comments</vt:lpstr>
      <vt:lpstr>Submit Education Award – via Club Central</vt:lpstr>
      <vt:lpstr>Submit Education Award Link</vt:lpstr>
      <vt:lpstr>Submit Education Award Form</vt:lpstr>
      <vt:lpstr>Print Certificates – Search for Club Member</vt:lpstr>
      <vt:lpstr>Print Certificates – Select a Club Member</vt:lpstr>
      <vt:lpstr>Print Certificates – Go to Paths &amp; Learning</vt:lpstr>
      <vt:lpstr>Print Certificates – Open Curriculum</vt:lpstr>
      <vt:lpstr>Print Certificates – View Details</vt:lpstr>
      <vt:lpstr>Print Certificates – View Certificate</vt:lpstr>
      <vt:lpstr>Print Certificates – View the Certificate </vt:lpstr>
      <vt:lpstr>Print Certificates – Print the Certificate</vt:lpstr>
      <vt:lpstr>Approve/Deny Ext Training Initial Requests</vt:lpstr>
      <vt:lpstr>View Details of Training Request</vt:lpstr>
      <vt:lpstr>Approve/Deny Ext Training Comp Requests</vt:lpstr>
      <vt:lpstr>Log Out of Base Camp</vt:lpstr>
      <vt:lpstr>Log Out of Toastmasters</vt:lpstr>
      <vt:lpstr>Additional Pathways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Pathways</dc:title>
  <dc:creator>Cheryl Holifield</dc:creator>
  <cp:lastModifiedBy>FRAN ELLIS</cp:lastModifiedBy>
  <cp:revision>710</cp:revision>
  <dcterms:created xsi:type="dcterms:W3CDTF">2020-11-11T02:55:48Z</dcterms:created>
  <dcterms:modified xsi:type="dcterms:W3CDTF">2021-01-20T20:40:54Z</dcterms:modified>
</cp:coreProperties>
</file>