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x="6858000" cy="9144000"/>
  <p:embeddedFontLst>
    <p:embeddedFont>
      <p:font typeface="Open Sans SemiBold"/>
      <p:regular r:id="rId31"/>
      <p:bold r:id="rId32"/>
      <p:italic r:id="rId33"/>
      <p:boldItalic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9" roundtripDataSignature="AMtx7mgPX3PHfKdgNmOW01+UWUDZDP2t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SemiBold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OpenSansSemiBold-italic.fntdata"/><Relationship Id="rId10" Type="http://schemas.openxmlformats.org/officeDocument/2006/relationships/slide" Target="slides/slide5.xml"/><Relationship Id="rId32" Type="http://schemas.openxmlformats.org/officeDocument/2006/relationships/font" Target="fonts/OpenSansSemiBold-bold.fntdata"/><Relationship Id="rId13" Type="http://schemas.openxmlformats.org/officeDocument/2006/relationships/slide" Target="slides/slide8.xml"/><Relationship Id="rId35" Type="http://schemas.openxmlformats.org/officeDocument/2006/relationships/font" Target="fonts/OpenSans-regular.fntdata"/><Relationship Id="rId12" Type="http://schemas.openxmlformats.org/officeDocument/2006/relationships/slide" Target="slides/slide7.xml"/><Relationship Id="rId34" Type="http://schemas.openxmlformats.org/officeDocument/2006/relationships/font" Target="fonts/OpenSansSemiBold-boldItalic.fntdata"/><Relationship Id="rId15" Type="http://schemas.openxmlformats.org/officeDocument/2006/relationships/slide" Target="slides/slide10.xml"/><Relationship Id="rId37" Type="http://schemas.openxmlformats.org/officeDocument/2006/relationships/font" Target="fonts/OpenSans-italic.fntdata"/><Relationship Id="rId14" Type="http://schemas.openxmlformats.org/officeDocument/2006/relationships/slide" Target="slides/slide9.xml"/><Relationship Id="rId36" Type="http://schemas.openxmlformats.org/officeDocument/2006/relationships/font" Target="fonts/OpenSans-bold.fntdata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font" Target="fonts/OpenSans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Base Camp’s Paths and Learning screen displays.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One must click the “Open Curriculum” button next to a specific path in order to view that path.</a:t>
            </a:r>
            <a:endParaRPr/>
          </a:p>
        </p:txBody>
      </p:sp>
      <p:sp>
        <p:nvSpPr>
          <p:cNvPr id="398" name="Google Shape;39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Scroll down the page to view the “Paths and Learning” section. Click “Open Curriculum” next to a path to view that path.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Note that this section only displays up to 3 items.</a:t>
            </a:r>
            <a:endParaRPr/>
          </a:p>
        </p:txBody>
      </p:sp>
      <p:sp>
        <p:nvSpPr>
          <p:cNvPr id="405" name="Google Shape;40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Club members should launch each project and ensure to navigate through each lesson.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One must complete the min # of required items displayed to complete the level. Some levels include elective projects in which 1-2 speeches must be completed before advancing on. Please ensure to read carefully.</a:t>
            </a:r>
            <a:endParaRPr/>
          </a:p>
        </p:txBody>
      </p:sp>
      <p:sp>
        <p:nvSpPr>
          <p:cNvPr id="414" name="Google Shape;41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The purpose of the pre-assessment is to assess the Toastmasters knowledge before completing the project. </a:t>
            </a:r>
            <a:endParaRPr/>
          </a:p>
        </p:txBody>
      </p:sp>
      <p:sp>
        <p:nvSpPr>
          <p:cNvPr id="462" name="Google Shape;462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7" name="Google Shape;477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Just as a reminder, the evaluation form accessible via the project module is not fillable. One can get a fillable PDF via the Speech Evaluations link on the Base Camp home page or via their club’s FreeToastHost website if the person being evaluated has already selected his/her speech project.  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The evaluee should make sure to upload the completed evaluation form to the e-portfolio/documents area (to be later covered in the presentation).</a:t>
            </a:r>
            <a:endParaRPr/>
          </a:p>
        </p:txBody>
      </p:sp>
      <p:sp>
        <p:nvSpPr>
          <p:cNvPr id="487" name="Google Shape;487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The purpose of the post-assessment is to assess the Toastmasters knowledge after completing the project. </a:t>
            </a:r>
            <a:endParaRPr/>
          </a:p>
        </p:txBody>
      </p:sp>
      <p:sp>
        <p:nvSpPr>
          <p:cNvPr id="495" name="Google Shape;495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1. A checkmark will appear next to the project to signify that it has been completed. The checkmark will appear on the path’s curriculum page.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03" name="Google Shape;503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In case the first link above doesn’t work, note that additional online tutorial videos can be accessed via Base Camp. Once logged in, just navigate to the Tutorials and Resources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After logging in, one should see “Welcome, &lt;Your Name&gt;” as a link on the top menu.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To choose a path, one must select the Pathways menu option. Then he/she can click either “Start Page” or “Choose a path”.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5" name="Google Shape;30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After clicking “Start Page”, the Pathways Learning Experience page displays. 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Click the “Continue to Path Selection” to be redirected to the “Choose a Path: Select Your Preferences” page.</a:t>
            </a:r>
            <a:endParaRPr/>
          </a:p>
        </p:txBody>
      </p:sp>
      <p:sp>
        <p:nvSpPr>
          <p:cNvPr id="322" name="Google Shape;32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After clicking “Choose a Path”, the “Choose A Path: Select Your Preferences” page displays.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 The club member can select his/her preferences, e.g. their path’s language, if they prefer digital vs. printed materials, the path they want to take. </a:t>
            </a:r>
            <a:endParaRPr/>
          </a:p>
        </p:txBody>
      </p:sp>
      <p:sp>
        <p:nvSpPr>
          <p:cNvPr id="331" name="Google Shape;33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One can also take an online assessment to have a path recommended for them.</a:t>
            </a:r>
            <a:endParaRPr/>
          </a:p>
        </p:txBody>
      </p:sp>
      <p:sp>
        <p:nvSpPr>
          <p:cNvPr id="338" name="Google Shape;33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Another way to choose a path is by clicking on the “Welcome &lt;Your Name&gt;” link on the top menu. Then click “Choose a Path”.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The user is redirected to the “Choose a Path: Select Your Preferences” page previously discussed.</a:t>
            </a:r>
            <a:endParaRPr/>
          </a:p>
        </p:txBody>
      </p:sp>
      <p:sp>
        <p:nvSpPr>
          <p:cNvPr id="347" name="Google Shape;34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/>
          <p:nvPr/>
        </p:nvSpPr>
        <p:spPr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7"/>
          <p:cNvSpPr txBox="1"/>
          <p:nvPr>
            <p:ph type="ctrTitle"/>
          </p:nvPr>
        </p:nvSpPr>
        <p:spPr>
          <a:xfrm>
            <a:off x="1143000" y="3200400"/>
            <a:ext cx="68580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" type="subTitle"/>
          </p:nvPr>
        </p:nvSpPr>
        <p:spPr>
          <a:xfrm>
            <a:off x="1143000" y="419557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21" name="Google Shape;21;p27"/>
          <p:cNvCxnSpPr/>
          <p:nvPr/>
        </p:nvCxnSpPr>
        <p:spPr>
          <a:xfrm>
            <a:off x="1066800" y="2743200"/>
            <a:ext cx="7010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" name="Google Shape;2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84060" y="1830811"/>
            <a:ext cx="2775881" cy="429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showMasterSp="0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5"/>
          <p:cNvSpPr/>
          <p:nvPr/>
        </p:nvSpPr>
        <p:spPr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55"/>
          <p:cNvSpPr/>
          <p:nvPr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2430" y="6410997"/>
            <a:ext cx="1607820" cy="24892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5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Left_Content Right">
  <p:cSld name="Title and Text Left_Content Righ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6"/>
          <p:cNvSpPr txBox="1"/>
          <p:nvPr>
            <p:ph type="title"/>
          </p:nvPr>
        </p:nvSpPr>
        <p:spPr>
          <a:xfrm>
            <a:off x="208451" y="295773"/>
            <a:ext cx="4123707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6"/>
          <p:cNvSpPr txBox="1"/>
          <p:nvPr>
            <p:ph idx="1" type="body"/>
          </p:nvPr>
        </p:nvSpPr>
        <p:spPr>
          <a:xfrm>
            <a:off x="208451" y="1535081"/>
            <a:ext cx="4123707" cy="433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87" name="Google Shape;87;p56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56"/>
          <p:cNvSpPr/>
          <p:nvPr>
            <p:ph idx="2" type="pic"/>
          </p:nvPr>
        </p:nvSpPr>
        <p:spPr>
          <a:xfrm>
            <a:off x="4572000" y="0"/>
            <a:ext cx="4574286" cy="6217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Left_Text Right">
  <p:cSld name="Title and Text Left_Text Righ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7"/>
          <p:cNvSpPr/>
          <p:nvPr/>
        </p:nvSpPr>
        <p:spPr>
          <a:xfrm>
            <a:off x="4572000" y="0"/>
            <a:ext cx="4572000" cy="6208770"/>
          </a:xfrm>
          <a:prstGeom prst="rect">
            <a:avLst/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7"/>
          <p:cNvSpPr txBox="1"/>
          <p:nvPr>
            <p:ph type="title"/>
          </p:nvPr>
        </p:nvSpPr>
        <p:spPr>
          <a:xfrm>
            <a:off x="208451" y="295773"/>
            <a:ext cx="4121658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7"/>
          <p:cNvSpPr txBox="1"/>
          <p:nvPr>
            <p:ph idx="1" type="body"/>
          </p:nvPr>
        </p:nvSpPr>
        <p:spPr>
          <a:xfrm>
            <a:off x="208451" y="1535080"/>
            <a:ext cx="4123707" cy="433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93" name="Google Shape;93;p57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57"/>
          <p:cNvSpPr txBox="1"/>
          <p:nvPr>
            <p:ph idx="2" type="body"/>
          </p:nvPr>
        </p:nvSpPr>
        <p:spPr>
          <a:xfrm>
            <a:off x="4822317" y="419100"/>
            <a:ext cx="4121658" cy="54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Left Multiple_Content Right" showMasterSp="0">
  <p:cSld name="Title and Text Left Multiple_Content Righ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8"/>
          <p:cNvSpPr/>
          <p:nvPr/>
        </p:nvSpPr>
        <p:spPr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8"/>
          <p:cNvSpPr txBox="1"/>
          <p:nvPr>
            <p:ph type="title"/>
          </p:nvPr>
        </p:nvSpPr>
        <p:spPr>
          <a:xfrm>
            <a:off x="208451" y="295773"/>
            <a:ext cx="412370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8"/>
          <p:cNvSpPr txBox="1"/>
          <p:nvPr>
            <p:ph idx="1" type="body"/>
          </p:nvPr>
        </p:nvSpPr>
        <p:spPr>
          <a:xfrm>
            <a:off x="208451" y="2019066"/>
            <a:ext cx="4123707" cy="3848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cxnSp>
        <p:nvCxnSpPr>
          <p:cNvPr id="99" name="Google Shape;99;p58"/>
          <p:cNvCxnSpPr/>
          <p:nvPr/>
        </p:nvCxnSpPr>
        <p:spPr>
          <a:xfrm>
            <a:off x="304800" y="1476768"/>
            <a:ext cx="5334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" name="Google Shape;100;p58"/>
          <p:cNvSpPr/>
          <p:nvPr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8"/>
          <p:cNvSpPr/>
          <p:nvPr>
            <p:ph idx="2" type="pic"/>
          </p:nvPr>
        </p:nvSpPr>
        <p:spPr>
          <a:xfrm>
            <a:off x="4572000" y="0"/>
            <a:ext cx="4574286" cy="6217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" name="Google Shape;102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2430" y="6410997"/>
            <a:ext cx="1607820" cy="24892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8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Left Multiple_Text Right" showMasterSp="0">
  <p:cSld name="Title and Text Left Multiple_Text Righ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9"/>
          <p:cNvSpPr/>
          <p:nvPr/>
        </p:nvSpPr>
        <p:spPr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9"/>
          <p:cNvSpPr/>
          <p:nvPr/>
        </p:nvSpPr>
        <p:spPr>
          <a:xfrm>
            <a:off x="4572000" y="0"/>
            <a:ext cx="4572000" cy="6208770"/>
          </a:xfrm>
          <a:prstGeom prst="rect">
            <a:avLst/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9"/>
          <p:cNvSpPr txBox="1"/>
          <p:nvPr>
            <p:ph type="title"/>
          </p:nvPr>
        </p:nvSpPr>
        <p:spPr>
          <a:xfrm>
            <a:off x="208451" y="295773"/>
            <a:ext cx="41216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9"/>
          <p:cNvSpPr txBox="1"/>
          <p:nvPr>
            <p:ph idx="1" type="body"/>
          </p:nvPr>
        </p:nvSpPr>
        <p:spPr>
          <a:xfrm>
            <a:off x="208451" y="2019066"/>
            <a:ext cx="4123707" cy="3848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cxnSp>
        <p:nvCxnSpPr>
          <p:cNvPr id="109" name="Google Shape;109;p59"/>
          <p:cNvCxnSpPr/>
          <p:nvPr/>
        </p:nvCxnSpPr>
        <p:spPr>
          <a:xfrm>
            <a:off x="304800" y="1476768"/>
            <a:ext cx="5334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" name="Google Shape;110;p59"/>
          <p:cNvSpPr txBox="1"/>
          <p:nvPr>
            <p:ph idx="2" type="body"/>
          </p:nvPr>
        </p:nvSpPr>
        <p:spPr>
          <a:xfrm>
            <a:off x="4813892" y="419100"/>
            <a:ext cx="4121658" cy="54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59"/>
          <p:cNvSpPr/>
          <p:nvPr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9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3" name="Google Shape;113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2430" y="6410997"/>
            <a:ext cx="1607820" cy="248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arge Image">
  <p:cSld name="Title and Large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0"/>
          <p:cNvSpPr/>
          <p:nvPr>
            <p:ph idx="2" type="pic"/>
          </p:nvPr>
        </p:nvSpPr>
        <p:spPr>
          <a:xfrm>
            <a:off x="0" y="1143000"/>
            <a:ext cx="9144000" cy="508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60"/>
          <p:cNvSpPr/>
          <p:nvPr/>
        </p:nvSpPr>
        <p:spPr>
          <a:xfrm>
            <a:off x="0" y="-1"/>
            <a:ext cx="9144000" cy="1143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60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60"/>
          <p:cNvSpPr txBox="1"/>
          <p:nvPr>
            <p:ph type="title"/>
          </p:nvPr>
        </p:nvSpPr>
        <p:spPr>
          <a:xfrm>
            <a:off x="208450" y="295774"/>
            <a:ext cx="8735525" cy="645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" name="Google Shape;119;p60"/>
          <p:cNvCxnSpPr/>
          <p:nvPr/>
        </p:nvCxnSpPr>
        <p:spPr>
          <a:xfrm>
            <a:off x="304800" y="989880"/>
            <a:ext cx="5334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 showMasterSp="0">
  <p:cSld name="1_Custom Layou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1"/>
          <p:cNvSpPr/>
          <p:nvPr/>
        </p:nvSpPr>
        <p:spPr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61"/>
          <p:cNvCxnSpPr/>
          <p:nvPr/>
        </p:nvCxnSpPr>
        <p:spPr>
          <a:xfrm>
            <a:off x="304802" y="989880"/>
            <a:ext cx="5334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" name="Google Shape;123;p61"/>
          <p:cNvSpPr/>
          <p:nvPr>
            <p:ph idx="2" type="pic"/>
          </p:nvPr>
        </p:nvSpPr>
        <p:spPr>
          <a:xfrm>
            <a:off x="0" y="1143001"/>
            <a:ext cx="9144000" cy="571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61"/>
          <p:cNvSpPr/>
          <p:nvPr/>
        </p:nvSpPr>
        <p:spPr>
          <a:xfrm>
            <a:off x="0" y="-1"/>
            <a:ext cx="9144000" cy="1143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1"/>
          <p:cNvSpPr txBox="1"/>
          <p:nvPr>
            <p:ph type="title"/>
          </p:nvPr>
        </p:nvSpPr>
        <p:spPr>
          <a:xfrm>
            <a:off x="208450" y="295774"/>
            <a:ext cx="8735525" cy="645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" name="Google Shape;126;p61"/>
          <p:cNvCxnSpPr/>
          <p:nvPr/>
        </p:nvCxnSpPr>
        <p:spPr>
          <a:xfrm>
            <a:off x="304800" y="989880"/>
            <a:ext cx="5334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" type="body"/>
          </p:nvPr>
        </p:nvSpPr>
        <p:spPr>
          <a:xfrm>
            <a:off x="208450" y="1520042"/>
            <a:ext cx="8735525" cy="4358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acer Slide" showMasterSp="0" type="title">
  <p:cSld name="TITL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ph type="ctrTitle"/>
          </p:nvPr>
        </p:nvSpPr>
        <p:spPr>
          <a:xfrm>
            <a:off x="1143000" y="1006867"/>
            <a:ext cx="6858000" cy="20845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0"/>
          <p:cNvSpPr txBox="1"/>
          <p:nvPr>
            <p:ph idx="1" type="subTitle"/>
          </p:nvPr>
        </p:nvSpPr>
        <p:spPr>
          <a:xfrm>
            <a:off x="1143000" y="3358503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1" name="Google Shape;141;p30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30"/>
          <p:cNvSpPr/>
          <p:nvPr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oastmasters International" id="143" name="Google Shape;14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>
            <p:ph type="ctrTitle"/>
          </p:nvPr>
        </p:nvSpPr>
        <p:spPr>
          <a:xfrm>
            <a:off x="1143000" y="3200400"/>
            <a:ext cx="68580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1"/>
          <p:cNvSpPr txBox="1"/>
          <p:nvPr>
            <p:ph idx="1" type="subTitle"/>
          </p:nvPr>
        </p:nvSpPr>
        <p:spPr>
          <a:xfrm>
            <a:off x="1143000" y="419557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147" name="Google Shape;147;p31"/>
          <p:cNvCxnSpPr/>
          <p:nvPr/>
        </p:nvCxnSpPr>
        <p:spPr>
          <a:xfrm>
            <a:off x="1066800" y="2743200"/>
            <a:ext cx="70104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Toastmasters International" id="148" name="Google Shape;14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80715" y="1830810"/>
            <a:ext cx="2782570" cy="430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acer Slide" showMasterSp="0">
  <p:cSld name="Spacer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7"/>
          <p:cNvSpPr/>
          <p:nvPr/>
        </p:nvSpPr>
        <p:spPr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7"/>
          <p:cNvSpPr/>
          <p:nvPr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2430" y="6410997"/>
            <a:ext cx="1607820" cy="24892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7"/>
          <p:cNvSpPr txBox="1"/>
          <p:nvPr>
            <p:ph type="ctrTitle"/>
          </p:nvPr>
        </p:nvSpPr>
        <p:spPr>
          <a:xfrm>
            <a:off x="1143000" y="1006867"/>
            <a:ext cx="6858000" cy="20845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7"/>
          <p:cNvSpPr txBox="1"/>
          <p:nvPr>
            <p:ph idx="1" type="subTitle"/>
          </p:nvPr>
        </p:nvSpPr>
        <p:spPr>
          <a:xfrm>
            <a:off x="1143000" y="3358503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ntent">
  <p:cSld name="Title and Two Conten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2"/>
          <p:cNvSpPr txBox="1"/>
          <p:nvPr>
            <p:ph idx="1" type="body"/>
          </p:nvPr>
        </p:nvSpPr>
        <p:spPr>
          <a:xfrm>
            <a:off x="208451" y="1535081"/>
            <a:ext cx="4231386" cy="433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2"/>
          <p:cNvSpPr txBox="1"/>
          <p:nvPr>
            <p:ph idx="2" type="body"/>
          </p:nvPr>
        </p:nvSpPr>
        <p:spPr>
          <a:xfrm>
            <a:off x="4706451" y="1535081"/>
            <a:ext cx="4229100" cy="433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Comparison" type="twoTxTwoObj">
  <p:cSld name="TWO_OBJECTS_WITH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/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3"/>
          <p:cNvSpPr txBox="1"/>
          <p:nvPr>
            <p:ph idx="1" type="body"/>
          </p:nvPr>
        </p:nvSpPr>
        <p:spPr>
          <a:xfrm>
            <a:off x="208451" y="1361863"/>
            <a:ext cx="423138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7" name="Google Shape;157;p33"/>
          <p:cNvSpPr txBox="1"/>
          <p:nvPr>
            <p:ph idx="2" type="body"/>
          </p:nvPr>
        </p:nvSpPr>
        <p:spPr>
          <a:xfrm>
            <a:off x="208451" y="2185775"/>
            <a:ext cx="4231386" cy="3681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33"/>
          <p:cNvSpPr txBox="1"/>
          <p:nvPr>
            <p:ph idx="3" type="body"/>
          </p:nvPr>
        </p:nvSpPr>
        <p:spPr>
          <a:xfrm>
            <a:off x="4712589" y="1361863"/>
            <a:ext cx="423138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9" name="Google Shape;159;p33"/>
          <p:cNvSpPr txBox="1"/>
          <p:nvPr>
            <p:ph idx="4" type="body"/>
          </p:nvPr>
        </p:nvSpPr>
        <p:spPr>
          <a:xfrm>
            <a:off x="4712589" y="2185775"/>
            <a:ext cx="4231386" cy="3681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/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4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ntent">
  <p:cSld name="Title and Three Conten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 txBox="1"/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5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35"/>
          <p:cNvSpPr/>
          <p:nvPr>
            <p:ph idx="1" type="body"/>
          </p:nvPr>
        </p:nvSpPr>
        <p:spPr>
          <a:xfrm>
            <a:off x="6286500" y="2005584"/>
            <a:ext cx="2400300" cy="3140075"/>
          </a:xfrm>
          <a:prstGeom prst="roundRect">
            <a:avLst>
              <a:gd fmla="val 942" name="adj"/>
            </a:avLst>
          </a:prstGeom>
          <a:solidFill>
            <a:srgbClr val="FFFFFF"/>
          </a:solidFill>
          <a:ln>
            <a:noFill/>
          </a:ln>
          <a:effectLst>
            <a:outerShdw blurRad="38100" rotWithShape="0" algn="tl" dir="5400000" dist="12700">
              <a:srgbClr val="000000">
                <a:alpha val="34901"/>
              </a:srgbClr>
            </a:outerShdw>
          </a:effectLst>
        </p:spPr>
        <p:txBody>
          <a:bodyPr anchorCtr="0" anchor="t" bIns="365750" lIns="365750" spcFirstLastPara="1" rIns="365750" wrap="square" tIns="82295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35"/>
          <p:cNvSpPr/>
          <p:nvPr>
            <p:ph idx="2" type="body"/>
          </p:nvPr>
        </p:nvSpPr>
        <p:spPr>
          <a:xfrm>
            <a:off x="3371850" y="2011681"/>
            <a:ext cx="2400300" cy="3140075"/>
          </a:xfrm>
          <a:prstGeom prst="roundRect">
            <a:avLst>
              <a:gd fmla="val 942" name="adj"/>
            </a:avLst>
          </a:prstGeom>
          <a:solidFill>
            <a:srgbClr val="FFFFFF"/>
          </a:solidFill>
          <a:ln>
            <a:noFill/>
          </a:ln>
          <a:effectLst>
            <a:outerShdw blurRad="38100" rotWithShape="0" algn="tl" dir="5400000" dist="12700">
              <a:srgbClr val="000000">
                <a:alpha val="34901"/>
              </a:srgbClr>
            </a:outerShdw>
          </a:effectLst>
        </p:spPr>
        <p:txBody>
          <a:bodyPr anchorCtr="0" anchor="t" bIns="365750" lIns="365750" spcFirstLastPara="1" rIns="365750" wrap="square" tIns="82295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35"/>
          <p:cNvSpPr/>
          <p:nvPr>
            <p:ph idx="3" type="body"/>
          </p:nvPr>
        </p:nvSpPr>
        <p:spPr>
          <a:xfrm>
            <a:off x="457200" y="1981201"/>
            <a:ext cx="2400300" cy="3140075"/>
          </a:xfrm>
          <a:prstGeom prst="roundRect">
            <a:avLst>
              <a:gd fmla="val 942" name="adj"/>
            </a:avLst>
          </a:prstGeom>
          <a:solidFill>
            <a:srgbClr val="FFFFFF"/>
          </a:solidFill>
          <a:ln>
            <a:noFill/>
          </a:ln>
          <a:effectLst>
            <a:outerShdw blurRad="38100" rotWithShape="0" algn="tl" dir="5400000" dist="12700">
              <a:srgbClr val="000000">
                <a:alpha val="34901"/>
              </a:srgbClr>
            </a:outerShdw>
          </a:effectLst>
        </p:spPr>
        <p:txBody>
          <a:bodyPr anchorCtr="0" anchor="t" bIns="365750" lIns="365750" spcFirstLastPara="1" rIns="365750" wrap="square" tIns="82295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35"/>
          <p:cNvSpPr txBox="1"/>
          <p:nvPr>
            <p:ph idx="4" type="body"/>
          </p:nvPr>
        </p:nvSpPr>
        <p:spPr>
          <a:xfrm>
            <a:off x="628650" y="2362200"/>
            <a:ext cx="2057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35"/>
          <p:cNvSpPr txBox="1"/>
          <p:nvPr>
            <p:ph idx="5" type="body"/>
          </p:nvPr>
        </p:nvSpPr>
        <p:spPr>
          <a:xfrm>
            <a:off x="6457950" y="2362200"/>
            <a:ext cx="2057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35"/>
          <p:cNvSpPr txBox="1"/>
          <p:nvPr>
            <p:ph idx="6" type="body"/>
          </p:nvPr>
        </p:nvSpPr>
        <p:spPr>
          <a:xfrm>
            <a:off x="3543300" y="2362200"/>
            <a:ext cx="2057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Text" showMasterSp="0">
  <p:cSld name="Image and 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/>
          <p:nvPr/>
        </p:nvSpPr>
        <p:spPr>
          <a:xfrm>
            <a:off x="-9144" y="6212926"/>
            <a:ext cx="9162288" cy="645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6"/>
          <p:cNvSpPr/>
          <p:nvPr/>
        </p:nvSpPr>
        <p:spPr>
          <a:xfrm>
            <a:off x="2656068" y="1066800"/>
            <a:ext cx="5293237" cy="4273994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6"/>
          <p:cNvSpPr/>
          <p:nvPr/>
        </p:nvSpPr>
        <p:spPr>
          <a:xfrm>
            <a:off x="1194695" y="1600200"/>
            <a:ext cx="2333624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6"/>
          <p:cNvSpPr/>
          <p:nvPr>
            <p:ph idx="2" type="pic"/>
          </p:nvPr>
        </p:nvSpPr>
        <p:spPr>
          <a:xfrm>
            <a:off x="1194695" y="1600200"/>
            <a:ext cx="2333625" cy="3159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Google Shape;178;p36"/>
          <p:cNvSpPr txBox="1"/>
          <p:nvPr>
            <p:ph idx="1" type="body"/>
          </p:nvPr>
        </p:nvSpPr>
        <p:spPr>
          <a:xfrm>
            <a:off x="3733799" y="2106202"/>
            <a:ext cx="4010025" cy="11909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A7A7A"/>
              </a:buClr>
              <a:buSzPts val="2400"/>
              <a:buNone/>
              <a:defRPr b="0" i="0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A7A7A"/>
              </a:buClr>
              <a:buSzPts val="20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A7A7A"/>
              </a:buClr>
              <a:buSzPts val="18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A7A7A"/>
              </a:buClr>
              <a:buSzPts val="135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36"/>
          <p:cNvSpPr txBox="1"/>
          <p:nvPr>
            <p:ph idx="3" type="body"/>
          </p:nvPr>
        </p:nvSpPr>
        <p:spPr>
          <a:xfrm>
            <a:off x="3733799" y="3352800"/>
            <a:ext cx="4010025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A7A7A"/>
              </a:buClr>
              <a:buSzPts val="2400"/>
              <a:buNone/>
              <a:defRPr b="0" i="0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A7A7A"/>
              </a:buClr>
              <a:buSzPts val="20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A7A7A"/>
              </a:buClr>
              <a:buSzPts val="18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A7A7A"/>
              </a:buClr>
              <a:buSzPts val="135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Toastmasters International" id="180" name="Google Shape;18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6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Images">
  <p:cSld name="Title and 3 Images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/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7"/>
          <p:cNvSpPr/>
          <p:nvPr>
            <p:ph idx="2" type="pic"/>
          </p:nvPr>
        </p:nvSpPr>
        <p:spPr>
          <a:xfrm>
            <a:off x="3438144" y="1953118"/>
            <a:ext cx="2267712" cy="2071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37"/>
          <p:cNvSpPr/>
          <p:nvPr>
            <p:ph idx="1" type="body"/>
          </p:nvPr>
        </p:nvSpPr>
        <p:spPr>
          <a:xfrm>
            <a:off x="3438144" y="4024190"/>
            <a:ext cx="2267712" cy="1365954"/>
          </a:xfrm>
          <a:prstGeom prst="roundRect">
            <a:avLst>
              <a:gd fmla="val 942" name="adj"/>
            </a:avLst>
          </a:prstGeom>
          <a:solidFill>
            <a:srgbClr val="FFFFFF"/>
          </a:solidFill>
          <a:ln>
            <a:noFill/>
          </a:ln>
          <a:effectLst>
            <a:outerShdw blurRad="38100" rotWithShape="0" algn="tl" dir="5400000" dist="12700">
              <a:srgbClr val="000000">
                <a:alpha val="34901"/>
              </a:srgbClr>
            </a:outerShdw>
          </a:effectLst>
        </p:spPr>
        <p:txBody>
          <a:bodyPr anchorCtr="0" anchor="t" bIns="365750" lIns="91425" spcFirstLastPara="1" rIns="91425" wrap="square" tIns="9144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37"/>
          <p:cNvSpPr txBox="1"/>
          <p:nvPr>
            <p:ph idx="3" type="body"/>
          </p:nvPr>
        </p:nvSpPr>
        <p:spPr>
          <a:xfrm>
            <a:off x="3561588" y="4244697"/>
            <a:ext cx="2020824" cy="531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35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37"/>
          <p:cNvSpPr/>
          <p:nvPr>
            <p:ph idx="4" type="pic"/>
          </p:nvPr>
        </p:nvSpPr>
        <p:spPr>
          <a:xfrm>
            <a:off x="731887" y="1953118"/>
            <a:ext cx="2267712" cy="2071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Google Shape;188;p37"/>
          <p:cNvSpPr/>
          <p:nvPr>
            <p:ph idx="5" type="body"/>
          </p:nvPr>
        </p:nvSpPr>
        <p:spPr>
          <a:xfrm>
            <a:off x="731887" y="4024190"/>
            <a:ext cx="2267712" cy="1365954"/>
          </a:xfrm>
          <a:prstGeom prst="roundRect">
            <a:avLst>
              <a:gd fmla="val 942" name="adj"/>
            </a:avLst>
          </a:prstGeom>
          <a:solidFill>
            <a:srgbClr val="FFFFFF"/>
          </a:solidFill>
          <a:ln>
            <a:noFill/>
          </a:ln>
          <a:effectLst>
            <a:outerShdw blurRad="38100" rotWithShape="0" algn="tl" dir="5400000" dist="12700">
              <a:srgbClr val="000000">
                <a:alpha val="34901"/>
              </a:srgbClr>
            </a:outerShdw>
          </a:effectLst>
        </p:spPr>
        <p:txBody>
          <a:bodyPr anchorCtr="0" anchor="t" bIns="365750" lIns="91425" spcFirstLastPara="1" rIns="91425" wrap="square" tIns="9144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37"/>
          <p:cNvSpPr txBox="1"/>
          <p:nvPr>
            <p:ph idx="6" type="body"/>
          </p:nvPr>
        </p:nvSpPr>
        <p:spPr>
          <a:xfrm>
            <a:off x="855331" y="4244697"/>
            <a:ext cx="2020824" cy="531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35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37"/>
          <p:cNvSpPr/>
          <p:nvPr>
            <p:ph idx="7" type="pic"/>
          </p:nvPr>
        </p:nvSpPr>
        <p:spPr>
          <a:xfrm>
            <a:off x="6146327" y="1953118"/>
            <a:ext cx="2267712" cy="2071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Google Shape;191;p37"/>
          <p:cNvSpPr/>
          <p:nvPr>
            <p:ph idx="8" type="body"/>
          </p:nvPr>
        </p:nvSpPr>
        <p:spPr>
          <a:xfrm>
            <a:off x="6146327" y="4024190"/>
            <a:ext cx="2267712" cy="1365954"/>
          </a:xfrm>
          <a:prstGeom prst="roundRect">
            <a:avLst>
              <a:gd fmla="val 942" name="adj"/>
            </a:avLst>
          </a:prstGeom>
          <a:solidFill>
            <a:srgbClr val="FFFFFF"/>
          </a:solidFill>
          <a:ln>
            <a:noFill/>
          </a:ln>
          <a:effectLst>
            <a:outerShdw blurRad="38100" rotWithShape="0" algn="tl" dir="5400000" dist="12700">
              <a:srgbClr val="000000">
                <a:alpha val="34901"/>
              </a:srgbClr>
            </a:outerShdw>
          </a:effectLst>
        </p:spPr>
        <p:txBody>
          <a:bodyPr anchorCtr="0" anchor="t" bIns="365750" lIns="91425" spcFirstLastPara="1" rIns="91425" wrap="square" tIns="9144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37"/>
          <p:cNvSpPr txBox="1"/>
          <p:nvPr>
            <p:ph idx="9" type="body"/>
          </p:nvPr>
        </p:nvSpPr>
        <p:spPr>
          <a:xfrm>
            <a:off x="6269771" y="4244697"/>
            <a:ext cx="2020824" cy="531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35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37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Left_Content Right">
  <p:cSld name="Title and Text Left_Content Righ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 txBox="1"/>
          <p:nvPr>
            <p:ph type="title"/>
          </p:nvPr>
        </p:nvSpPr>
        <p:spPr>
          <a:xfrm>
            <a:off x="208451" y="295773"/>
            <a:ext cx="4123707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8"/>
          <p:cNvSpPr txBox="1"/>
          <p:nvPr>
            <p:ph idx="1" type="body"/>
          </p:nvPr>
        </p:nvSpPr>
        <p:spPr>
          <a:xfrm>
            <a:off x="208451" y="1535081"/>
            <a:ext cx="4123707" cy="433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97" name="Google Shape;197;p38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38"/>
          <p:cNvSpPr/>
          <p:nvPr>
            <p:ph idx="2" type="pic"/>
          </p:nvPr>
        </p:nvSpPr>
        <p:spPr>
          <a:xfrm>
            <a:off x="4572000" y="0"/>
            <a:ext cx="4574286" cy="6217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Left_Content Right_2">
  <p:cSld name="Title and Text Left_Content Right_2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9"/>
          <p:cNvSpPr/>
          <p:nvPr/>
        </p:nvSpPr>
        <p:spPr>
          <a:xfrm>
            <a:off x="4572000" y="0"/>
            <a:ext cx="4572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9"/>
          <p:cNvSpPr txBox="1"/>
          <p:nvPr>
            <p:ph type="title"/>
          </p:nvPr>
        </p:nvSpPr>
        <p:spPr>
          <a:xfrm>
            <a:off x="208451" y="295773"/>
            <a:ext cx="4123707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9"/>
          <p:cNvSpPr txBox="1"/>
          <p:nvPr>
            <p:ph idx="1" type="body"/>
          </p:nvPr>
        </p:nvSpPr>
        <p:spPr>
          <a:xfrm>
            <a:off x="208451" y="1535080"/>
            <a:ext cx="4123707" cy="433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203" name="Google Shape;203;p39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39"/>
          <p:cNvSpPr/>
          <p:nvPr>
            <p:ph idx="2" type="pic"/>
          </p:nvPr>
        </p:nvSpPr>
        <p:spPr>
          <a:xfrm>
            <a:off x="4572000" y="0"/>
            <a:ext cx="4574286" cy="6217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Left_Text Right">
  <p:cSld name="Title and Text Left_Text Righ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0"/>
          <p:cNvSpPr/>
          <p:nvPr/>
        </p:nvSpPr>
        <p:spPr>
          <a:xfrm>
            <a:off x="4572000" y="0"/>
            <a:ext cx="4572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0"/>
          <p:cNvSpPr txBox="1"/>
          <p:nvPr>
            <p:ph type="title"/>
          </p:nvPr>
        </p:nvSpPr>
        <p:spPr>
          <a:xfrm>
            <a:off x="208451" y="295773"/>
            <a:ext cx="4121658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40"/>
          <p:cNvSpPr txBox="1"/>
          <p:nvPr>
            <p:ph idx="1" type="body"/>
          </p:nvPr>
        </p:nvSpPr>
        <p:spPr>
          <a:xfrm>
            <a:off x="208451" y="1535080"/>
            <a:ext cx="4123707" cy="433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209" name="Google Shape;209;p40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0" name="Google Shape;210;p40"/>
          <p:cNvSpPr txBox="1"/>
          <p:nvPr>
            <p:ph idx="2" type="body"/>
          </p:nvPr>
        </p:nvSpPr>
        <p:spPr>
          <a:xfrm>
            <a:off x="4822317" y="419100"/>
            <a:ext cx="4121658" cy="54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Left Multiple_Content Right" showMasterSp="0">
  <p:cSld name="Title and Text Left Multiple_Content Righ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1"/>
          <p:cNvSpPr txBox="1"/>
          <p:nvPr>
            <p:ph type="title"/>
          </p:nvPr>
        </p:nvSpPr>
        <p:spPr>
          <a:xfrm>
            <a:off x="208451" y="295773"/>
            <a:ext cx="412370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1"/>
          <p:cNvSpPr txBox="1"/>
          <p:nvPr>
            <p:ph idx="1" type="body"/>
          </p:nvPr>
        </p:nvSpPr>
        <p:spPr>
          <a:xfrm>
            <a:off x="208451" y="2019066"/>
            <a:ext cx="4123707" cy="3848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214" name="Google Shape;214;p41"/>
          <p:cNvSpPr/>
          <p:nvPr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5" name="Google Shape;215;p41"/>
          <p:cNvCxnSpPr/>
          <p:nvPr/>
        </p:nvCxnSpPr>
        <p:spPr>
          <a:xfrm>
            <a:off x="304800" y="1476768"/>
            <a:ext cx="533400" cy="0"/>
          </a:xfrm>
          <a:prstGeom prst="straightConnector1">
            <a:avLst/>
          </a:prstGeom>
          <a:noFill/>
          <a:ln cap="flat" cmpd="sng" w="2857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6" name="Google Shape;216;p41"/>
          <p:cNvSpPr/>
          <p:nvPr>
            <p:ph idx="2" type="pic"/>
          </p:nvPr>
        </p:nvSpPr>
        <p:spPr>
          <a:xfrm>
            <a:off x="4572000" y="0"/>
            <a:ext cx="4574286" cy="6217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Toastmasters International" id="217" name="Google Shape;21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1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8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8"/>
          <p:cNvSpPr txBox="1"/>
          <p:nvPr>
            <p:ph idx="1" type="body"/>
          </p:nvPr>
        </p:nvSpPr>
        <p:spPr>
          <a:xfrm>
            <a:off x="208450" y="1520042"/>
            <a:ext cx="8735525" cy="4358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8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Left Multiple_Content Right_2" showMasterSp="0">
  <p:cSld name="Title and Text Left Multiple_Content Right_2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/>
          <p:nvPr/>
        </p:nvSpPr>
        <p:spPr>
          <a:xfrm>
            <a:off x="4572000" y="0"/>
            <a:ext cx="4572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2"/>
          <p:cNvSpPr txBox="1"/>
          <p:nvPr>
            <p:ph type="title"/>
          </p:nvPr>
        </p:nvSpPr>
        <p:spPr>
          <a:xfrm>
            <a:off x="208451" y="295773"/>
            <a:ext cx="412370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42"/>
          <p:cNvSpPr txBox="1"/>
          <p:nvPr>
            <p:ph idx="1" type="body"/>
          </p:nvPr>
        </p:nvSpPr>
        <p:spPr>
          <a:xfrm>
            <a:off x="208451" y="2019066"/>
            <a:ext cx="4123707" cy="3848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223" name="Google Shape;223;p42"/>
          <p:cNvSpPr/>
          <p:nvPr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" name="Google Shape;224;p42"/>
          <p:cNvCxnSpPr/>
          <p:nvPr/>
        </p:nvCxnSpPr>
        <p:spPr>
          <a:xfrm>
            <a:off x="304800" y="1476768"/>
            <a:ext cx="533400" cy="0"/>
          </a:xfrm>
          <a:prstGeom prst="straightConnector1">
            <a:avLst/>
          </a:prstGeom>
          <a:noFill/>
          <a:ln cap="flat" cmpd="sng" w="2857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5" name="Google Shape;225;p42"/>
          <p:cNvSpPr/>
          <p:nvPr>
            <p:ph idx="2" type="pic"/>
          </p:nvPr>
        </p:nvSpPr>
        <p:spPr>
          <a:xfrm>
            <a:off x="4572000" y="0"/>
            <a:ext cx="4574286" cy="6217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Toastmasters International" id="226" name="Google Shape;22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2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Left Multiple_Text Right" showMasterSp="0">
  <p:cSld name="Title and Text Left Multiple_Text Righ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3"/>
          <p:cNvSpPr/>
          <p:nvPr/>
        </p:nvSpPr>
        <p:spPr>
          <a:xfrm>
            <a:off x="4572000" y="0"/>
            <a:ext cx="4572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3"/>
          <p:cNvSpPr txBox="1"/>
          <p:nvPr>
            <p:ph type="title"/>
          </p:nvPr>
        </p:nvSpPr>
        <p:spPr>
          <a:xfrm>
            <a:off x="208451" y="295773"/>
            <a:ext cx="41216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43"/>
          <p:cNvSpPr txBox="1"/>
          <p:nvPr>
            <p:ph idx="1" type="body"/>
          </p:nvPr>
        </p:nvSpPr>
        <p:spPr>
          <a:xfrm>
            <a:off x="208451" y="2019066"/>
            <a:ext cx="4123707" cy="3848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232" name="Google Shape;232;p43"/>
          <p:cNvSpPr/>
          <p:nvPr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3" name="Google Shape;233;p43"/>
          <p:cNvCxnSpPr/>
          <p:nvPr/>
        </p:nvCxnSpPr>
        <p:spPr>
          <a:xfrm>
            <a:off x="304800" y="1476768"/>
            <a:ext cx="533400" cy="0"/>
          </a:xfrm>
          <a:prstGeom prst="straightConnector1">
            <a:avLst/>
          </a:prstGeom>
          <a:noFill/>
          <a:ln cap="flat" cmpd="sng" w="2857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4" name="Google Shape;234;p43"/>
          <p:cNvSpPr txBox="1"/>
          <p:nvPr>
            <p:ph idx="2" type="body"/>
          </p:nvPr>
        </p:nvSpPr>
        <p:spPr>
          <a:xfrm>
            <a:off x="4813892" y="419100"/>
            <a:ext cx="4121658" cy="54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Toastmasters International" id="235" name="Google Shape;23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3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arge Image">
  <p:cSld name="Title and Large Image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p44"/>
          <p:cNvSpPr/>
          <p:nvPr>
            <p:ph idx="2" type="pic"/>
          </p:nvPr>
        </p:nvSpPr>
        <p:spPr>
          <a:xfrm>
            <a:off x="0" y="1143000"/>
            <a:ext cx="9144000" cy="508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0" name="Google Shape;240;p44"/>
          <p:cNvSpPr/>
          <p:nvPr/>
        </p:nvSpPr>
        <p:spPr>
          <a:xfrm>
            <a:off x="0" y="-1"/>
            <a:ext cx="9144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4"/>
          <p:cNvSpPr txBox="1"/>
          <p:nvPr>
            <p:ph type="title"/>
          </p:nvPr>
        </p:nvSpPr>
        <p:spPr>
          <a:xfrm>
            <a:off x="208450" y="295774"/>
            <a:ext cx="8735525" cy="645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42" name="Google Shape;242;p44"/>
          <p:cNvCxnSpPr/>
          <p:nvPr/>
        </p:nvCxnSpPr>
        <p:spPr>
          <a:xfrm>
            <a:off x="304800" y="989880"/>
            <a:ext cx="533400" cy="0"/>
          </a:xfrm>
          <a:prstGeom prst="straightConnector1">
            <a:avLst/>
          </a:prstGeom>
          <a:noFill/>
          <a:ln cap="flat" cmpd="sng" w="2857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ull Image" showMasterSp="0">
  <p:cSld name="Title and Full Image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"/>
          <p:cNvSpPr/>
          <p:nvPr>
            <p:ph idx="2" type="pic"/>
          </p:nvPr>
        </p:nvSpPr>
        <p:spPr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" name="Google Shape;245;p45"/>
          <p:cNvSpPr/>
          <p:nvPr/>
        </p:nvSpPr>
        <p:spPr>
          <a:xfrm>
            <a:off x="0" y="-1"/>
            <a:ext cx="9144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5"/>
          <p:cNvSpPr txBox="1"/>
          <p:nvPr>
            <p:ph type="title"/>
          </p:nvPr>
        </p:nvSpPr>
        <p:spPr>
          <a:xfrm>
            <a:off x="208450" y="295774"/>
            <a:ext cx="8735525" cy="645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47" name="Google Shape;247;p45"/>
          <p:cNvCxnSpPr/>
          <p:nvPr/>
        </p:nvCxnSpPr>
        <p:spPr>
          <a:xfrm>
            <a:off x="304800" y="989880"/>
            <a:ext cx="533400" cy="0"/>
          </a:xfrm>
          <a:prstGeom prst="straightConnector1">
            <a:avLst/>
          </a:prstGeom>
          <a:noFill/>
          <a:ln cap="flat" cmpd="sng" w="2857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w to use colors" showMasterSp="0">
  <p:cSld name="How to use colors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/>
          <p:nvPr/>
        </p:nvSpPr>
        <p:spPr>
          <a:xfrm>
            <a:off x="4572000" y="0"/>
            <a:ext cx="4572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6"/>
          <p:cNvSpPr txBox="1"/>
          <p:nvPr>
            <p:ph type="title"/>
          </p:nvPr>
        </p:nvSpPr>
        <p:spPr>
          <a:xfrm>
            <a:off x="208451" y="295773"/>
            <a:ext cx="43635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6"/>
          <p:cNvSpPr/>
          <p:nvPr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2" name="Google Shape;252;p46"/>
          <p:cNvCxnSpPr/>
          <p:nvPr/>
        </p:nvCxnSpPr>
        <p:spPr>
          <a:xfrm>
            <a:off x="304800" y="1476768"/>
            <a:ext cx="533400" cy="0"/>
          </a:xfrm>
          <a:prstGeom prst="straightConnector1">
            <a:avLst/>
          </a:prstGeom>
          <a:noFill/>
          <a:ln cap="flat" cmpd="sng" w="2857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53" name="Google Shape;253;p46"/>
          <p:cNvGrpSpPr/>
          <p:nvPr/>
        </p:nvGrpSpPr>
        <p:grpSpPr>
          <a:xfrm>
            <a:off x="5228969" y="785113"/>
            <a:ext cx="3255380" cy="868101"/>
            <a:chOff x="382104" y="3327719"/>
            <a:chExt cx="4340506" cy="868101"/>
          </a:xfrm>
        </p:grpSpPr>
        <p:sp>
          <p:nvSpPr>
            <p:cNvPr id="254" name="Google Shape;254;p46"/>
            <p:cNvSpPr/>
            <p:nvPr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6"/>
            <p:cNvSpPr/>
            <p:nvPr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6"/>
            <p:cNvSpPr/>
            <p:nvPr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6"/>
            <p:cNvSpPr/>
            <p:nvPr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6"/>
            <p:cNvSpPr/>
            <p:nvPr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6"/>
            <p:cNvSpPr txBox="1"/>
            <p:nvPr/>
          </p:nvSpPr>
          <p:spPr>
            <a:xfrm>
              <a:off x="382104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260" name="Google Shape;260;p46"/>
            <p:cNvSpPr txBox="1"/>
            <p:nvPr/>
          </p:nvSpPr>
          <p:spPr>
            <a:xfrm>
              <a:off x="1250206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261" name="Google Shape;261;p46"/>
            <p:cNvSpPr txBox="1"/>
            <p:nvPr/>
          </p:nvSpPr>
          <p:spPr>
            <a:xfrm>
              <a:off x="2106732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262" name="Google Shape;262;p46"/>
            <p:cNvSpPr txBox="1"/>
            <p:nvPr/>
          </p:nvSpPr>
          <p:spPr>
            <a:xfrm>
              <a:off x="2974833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263" name="Google Shape;263;p46"/>
            <p:cNvSpPr txBox="1"/>
            <p:nvPr/>
          </p:nvSpPr>
          <p:spPr>
            <a:xfrm>
              <a:off x="3854509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sp>
        <p:nvSpPr>
          <p:cNvPr id="264" name="Google Shape;264;p46"/>
          <p:cNvSpPr txBox="1"/>
          <p:nvPr/>
        </p:nvSpPr>
        <p:spPr>
          <a:xfrm>
            <a:off x="4787758" y="3097411"/>
            <a:ext cx="4147792" cy="2654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 font size -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18pt</a:t>
            </a: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 weight -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Bold </a:t>
            </a: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(when used on background colors, for best accessibility).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Dark Gray </a:t>
            </a:r>
            <a:r>
              <a:rPr b="1" i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#333333 </a:t>
            </a: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color on Accent 1 and Accent 2. 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White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#FFFFFF </a:t>
            </a: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color </a:t>
            </a:r>
            <a:b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Accent 3, Accent 4, and Accent 5.</a:t>
            </a:r>
            <a:endParaRPr/>
          </a:p>
        </p:txBody>
      </p:sp>
      <p:pic>
        <p:nvPicPr>
          <p:cNvPr descr="Toastmasters International" id="265" name="Google Shape;265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6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" name="Google Shape;267;p46"/>
          <p:cNvSpPr txBox="1"/>
          <p:nvPr>
            <p:ph idx="1" type="body"/>
          </p:nvPr>
        </p:nvSpPr>
        <p:spPr>
          <a:xfrm>
            <a:off x="208451" y="2019066"/>
            <a:ext cx="4123707" cy="3848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grpSp>
        <p:nvGrpSpPr>
          <p:cNvPr id="268" name="Google Shape;268;p46"/>
          <p:cNvGrpSpPr/>
          <p:nvPr/>
        </p:nvGrpSpPr>
        <p:grpSpPr>
          <a:xfrm>
            <a:off x="5228969" y="1900357"/>
            <a:ext cx="3255264" cy="868101"/>
            <a:chOff x="6794478" y="3327719"/>
            <a:chExt cx="4340506" cy="868101"/>
          </a:xfrm>
        </p:grpSpPr>
        <p:sp>
          <p:nvSpPr>
            <p:cNvPr id="269" name="Google Shape;269;p46"/>
            <p:cNvSpPr/>
            <p:nvPr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6"/>
            <p:cNvSpPr/>
            <p:nvPr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6"/>
            <p:cNvSpPr/>
            <p:nvPr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6"/>
            <p:cNvSpPr/>
            <p:nvPr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6"/>
            <p:cNvSpPr/>
            <p:nvPr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6"/>
            <p:cNvSpPr txBox="1"/>
            <p:nvPr/>
          </p:nvSpPr>
          <p:spPr>
            <a:xfrm>
              <a:off x="6794478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275" name="Google Shape;275;p46"/>
            <p:cNvSpPr txBox="1"/>
            <p:nvPr/>
          </p:nvSpPr>
          <p:spPr>
            <a:xfrm>
              <a:off x="7662580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276" name="Google Shape;276;p46"/>
            <p:cNvSpPr txBox="1"/>
            <p:nvPr/>
          </p:nvSpPr>
          <p:spPr>
            <a:xfrm>
              <a:off x="8519106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277" name="Google Shape;277;p46"/>
            <p:cNvSpPr txBox="1"/>
            <p:nvPr/>
          </p:nvSpPr>
          <p:spPr>
            <a:xfrm>
              <a:off x="9387207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278" name="Google Shape;278;p46"/>
            <p:cNvSpPr txBox="1"/>
            <p:nvPr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ntent">
  <p:cSld name="Title and 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9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9"/>
          <p:cNvSpPr txBox="1"/>
          <p:nvPr>
            <p:ph idx="1" type="body"/>
          </p:nvPr>
        </p:nvSpPr>
        <p:spPr>
          <a:xfrm>
            <a:off x="208451" y="1535081"/>
            <a:ext cx="4231386" cy="433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9"/>
          <p:cNvSpPr txBox="1"/>
          <p:nvPr>
            <p:ph idx="2" type="body"/>
          </p:nvPr>
        </p:nvSpPr>
        <p:spPr>
          <a:xfrm>
            <a:off x="4706451" y="1535081"/>
            <a:ext cx="4229100" cy="433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9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0"/>
          <p:cNvSpPr txBox="1"/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0"/>
          <p:cNvSpPr txBox="1"/>
          <p:nvPr>
            <p:ph idx="1" type="body"/>
          </p:nvPr>
        </p:nvSpPr>
        <p:spPr>
          <a:xfrm>
            <a:off x="208451" y="1222717"/>
            <a:ext cx="423138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50"/>
          <p:cNvSpPr txBox="1"/>
          <p:nvPr>
            <p:ph idx="2" type="body"/>
          </p:nvPr>
        </p:nvSpPr>
        <p:spPr>
          <a:xfrm>
            <a:off x="208451" y="2046629"/>
            <a:ext cx="4231386" cy="3820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50"/>
          <p:cNvSpPr txBox="1"/>
          <p:nvPr>
            <p:ph idx="3" type="body"/>
          </p:nvPr>
        </p:nvSpPr>
        <p:spPr>
          <a:xfrm>
            <a:off x="4712589" y="1222717"/>
            <a:ext cx="423138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50"/>
          <p:cNvSpPr txBox="1"/>
          <p:nvPr>
            <p:ph idx="4" type="body"/>
          </p:nvPr>
        </p:nvSpPr>
        <p:spPr>
          <a:xfrm>
            <a:off x="4712589" y="2046629"/>
            <a:ext cx="4231386" cy="3820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0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1"/>
          <p:cNvSpPr txBox="1"/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1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ntent">
  <p:cSld name="Title and Three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2"/>
          <p:cNvSpPr txBox="1"/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2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52"/>
          <p:cNvSpPr/>
          <p:nvPr>
            <p:ph idx="1" type="body"/>
          </p:nvPr>
        </p:nvSpPr>
        <p:spPr>
          <a:xfrm>
            <a:off x="6286500" y="2005584"/>
            <a:ext cx="2400300" cy="3140075"/>
          </a:xfrm>
          <a:prstGeom prst="roundRect">
            <a:avLst>
              <a:gd fmla="val 942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l" dir="5400000" dist="12700">
              <a:srgbClr val="000000">
                <a:alpha val="34901"/>
              </a:srgbClr>
            </a:outerShdw>
          </a:effectLst>
        </p:spPr>
        <p:txBody>
          <a:bodyPr anchorCtr="0" anchor="t" bIns="365750" lIns="365750" spcFirstLastPara="1" rIns="365750" wrap="square" tIns="82295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52"/>
          <p:cNvSpPr/>
          <p:nvPr>
            <p:ph idx="2" type="body"/>
          </p:nvPr>
        </p:nvSpPr>
        <p:spPr>
          <a:xfrm>
            <a:off x="3371850" y="2011680"/>
            <a:ext cx="2400300" cy="3136392"/>
          </a:xfrm>
          <a:prstGeom prst="roundRect">
            <a:avLst>
              <a:gd fmla="val 942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l" dir="5400000" dist="12700">
              <a:srgbClr val="000000">
                <a:alpha val="34901"/>
              </a:srgbClr>
            </a:outerShdw>
          </a:effectLst>
        </p:spPr>
        <p:txBody>
          <a:bodyPr anchorCtr="0" anchor="t" bIns="365750" lIns="365750" spcFirstLastPara="1" rIns="365750" wrap="square" tIns="82295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52"/>
          <p:cNvSpPr/>
          <p:nvPr>
            <p:ph idx="3" type="body"/>
          </p:nvPr>
        </p:nvSpPr>
        <p:spPr>
          <a:xfrm>
            <a:off x="457200" y="1981201"/>
            <a:ext cx="2400300" cy="3140075"/>
          </a:xfrm>
          <a:prstGeom prst="roundRect">
            <a:avLst>
              <a:gd fmla="val 942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l" dir="5400000" dist="12700">
              <a:srgbClr val="000000">
                <a:alpha val="34901"/>
              </a:srgbClr>
            </a:outerShdw>
          </a:effectLst>
        </p:spPr>
        <p:txBody>
          <a:bodyPr anchorCtr="0" anchor="t" bIns="365750" lIns="365750" spcFirstLastPara="1" rIns="365750" wrap="square" tIns="82295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52"/>
          <p:cNvSpPr txBox="1"/>
          <p:nvPr>
            <p:ph idx="4" type="body"/>
          </p:nvPr>
        </p:nvSpPr>
        <p:spPr>
          <a:xfrm>
            <a:off x="628650" y="2362200"/>
            <a:ext cx="2057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2"/>
          <p:cNvSpPr txBox="1"/>
          <p:nvPr>
            <p:ph idx="5" type="body"/>
          </p:nvPr>
        </p:nvSpPr>
        <p:spPr>
          <a:xfrm>
            <a:off x="6457950" y="2362200"/>
            <a:ext cx="2057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52"/>
          <p:cNvSpPr txBox="1"/>
          <p:nvPr>
            <p:ph idx="6" type="body"/>
          </p:nvPr>
        </p:nvSpPr>
        <p:spPr>
          <a:xfrm>
            <a:off x="3543300" y="2362200"/>
            <a:ext cx="2057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Images">
  <p:cSld name="Title and 3 Image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3"/>
          <p:cNvSpPr txBox="1"/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3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53"/>
          <p:cNvSpPr/>
          <p:nvPr>
            <p:ph idx="2" type="pic"/>
          </p:nvPr>
        </p:nvSpPr>
        <p:spPr>
          <a:xfrm>
            <a:off x="3438144" y="1953118"/>
            <a:ext cx="2267712" cy="2071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53"/>
          <p:cNvSpPr/>
          <p:nvPr>
            <p:ph idx="1" type="body"/>
          </p:nvPr>
        </p:nvSpPr>
        <p:spPr>
          <a:xfrm>
            <a:off x="3438144" y="4024190"/>
            <a:ext cx="2267712" cy="1365954"/>
          </a:xfrm>
          <a:prstGeom prst="roundRect">
            <a:avLst>
              <a:gd fmla="val 942" name="adj"/>
            </a:avLst>
          </a:prstGeom>
          <a:solidFill>
            <a:schemeClr val="accent4"/>
          </a:solidFill>
          <a:ln>
            <a:noFill/>
          </a:ln>
          <a:effectLst>
            <a:outerShdw blurRad="38100" rotWithShape="0" algn="tl" dir="5400000" dist="12700">
              <a:srgbClr val="000000">
                <a:alpha val="34901"/>
              </a:srgbClr>
            </a:outerShdw>
          </a:effectLst>
        </p:spPr>
        <p:txBody>
          <a:bodyPr anchorCtr="0" anchor="t" bIns="365750" lIns="91425" spcFirstLastPara="1" rIns="91425" wrap="square" tIns="9144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53"/>
          <p:cNvSpPr txBox="1"/>
          <p:nvPr>
            <p:ph idx="3" type="body"/>
          </p:nvPr>
        </p:nvSpPr>
        <p:spPr>
          <a:xfrm>
            <a:off x="3561588" y="4244697"/>
            <a:ext cx="2020824" cy="531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35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53"/>
          <p:cNvSpPr/>
          <p:nvPr>
            <p:ph idx="4" type="pic"/>
          </p:nvPr>
        </p:nvSpPr>
        <p:spPr>
          <a:xfrm>
            <a:off x="731887" y="1953118"/>
            <a:ext cx="2267712" cy="2071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53"/>
          <p:cNvSpPr/>
          <p:nvPr>
            <p:ph idx="5" type="body"/>
          </p:nvPr>
        </p:nvSpPr>
        <p:spPr>
          <a:xfrm>
            <a:off x="731887" y="4024190"/>
            <a:ext cx="2267712" cy="1365954"/>
          </a:xfrm>
          <a:prstGeom prst="roundRect">
            <a:avLst>
              <a:gd fmla="val 942" name="adj"/>
            </a:avLst>
          </a:prstGeom>
          <a:solidFill>
            <a:schemeClr val="accent4"/>
          </a:solidFill>
          <a:ln>
            <a:noFill/>
          </a:ln>
          <a:effectLst>
            <a:outerShdw blurRad="38100" rotWithShape="0" algn="tl" dir="5400000" dist="12700">
              <a:srgbClr val="000000">
                <a:alpha val="34901"/>
              </a:srgbClr>
            </a:outerShdw>
          </a:effectLst>
        </p:spPr>
        <p:txBody>
          <a:bodyPr anchorCtr="0" anchor="t" bIns="365750" lIns="91425" spcFirstLastPara="1" rIns="91425" wrap="square" tIns="9144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3"/>
          <p:cNvSpPr txBox="1"/>
          <p:nvPr>
            <p:ph idx="6" type="body"/>
          </p:nvPr>
        </p:nvSpPr>
        <p:spPr>
          <a:xfrm>
            <a:off x="855331" y="4244697"/>
            <a:ext cx="2020824" cy="531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35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53"/>
          <p:cNvSpPr/>
          <p:nvPr>
            <p:ph idx="7" type="pic"/>
          </p:nvPr>
        </p:nvSpPr>
        <p:spPr>
          <a:xfrm>
            <a:off x="6146327" y="1953118"/>
            <a:ext cx="2267712" cy="2071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53"/>
          <p:cNvSpPr/>
          <p:nvPr>
            <p:ph idx="8" type="body"/>
          </p:nvPr>
        </p:nvSpPr>
        <p:spPr>
          <a:xfrm>
            <a:off x="6146327" y="4024190"/>
            <a:ext cx="2267712" cy="1365954"/>
          </a:xfrm>
          <a:prstGeom prst="roundRect">
            <a:avLst>
              <a:gd fmla="val 942" name="adj"/>
            </a:avLst>
          </a:prstGeom>
          <a:solidFill>
            <a:schemeClr val="accent4"/>
          </a:solidFill>
          <a:ln>
            <a:noFill/>
          </a:ln>
          <a:effectLst>
            <a:outerShdw blurRad="38100" rotWithShape="0" algn="tl" dir="5400000" dist="12700">
              <a:srgbClr val="000000">
                <a:alpha val="34901"/>
              </a:srgbClr>
            </a:outerShdw>
          </a:effectLst>
        </p:spPr>
        <p:txBody>
          <a:bodyPr anchorCtr="0" anchor="t" bIns="365750" lIns="91425" spcFirstLastPara="1" rIns="91425" wrap="square" tIns="9144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53"/>
          <p:cNvSpPr txBox="1"/>
          <p:nvPr>
            <p:ph idx="9" type="body"/>
          </p:nvPr>
        </p:nvSpPr>
        <p:spPr>
          <a:xfrm>
            <a:off x="6269771" y="4244697"/>
            <a:ext cx="2020824" cy="531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35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Text" showMasterSp="0">
  <p:cSld name="Image and 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4"/>
          <p:cNvSpPr/>
          <p:nvPr/>
        </p:nvSpPr>
        <p:spPr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54"/>
          <p:cNvSpPr/>
          <p:nvPr/>
        </p:nvSpPr>
        <p:spPr>
          <a:xfrm>
            <a:off x="-1" y="6212926"/>
            <a:ext cx="9144001" cy="645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2430" y="6410997"/>
            <a:ext cx="1607820" cy="24892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54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i="0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54"/>
          <p:cNvSpPr/>
          <p:nvPr/>
        </p:nvSpPr>
        <p:spPr>
          <a:xfrm>
            <a:off x="2656068" y="1066800"/>
            <a:ext cx="5293237" cy="4273994"/>
          </a:xfrm>
          <a:prstGeom prst="roundRect">
            <a:avLst>
              <a:gd fmla="val 0" name="adj"/>
            </a:avLst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4"/>
          <p:cNvSpPr/>
          <p:nvPr/>
        </p:nvSpPr>
        <p:spPr>
          <a:xfrm>
            <a:off x="1194695" y="1600200"/>
            <a:ext cx="2333624" cy="3159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4"/>
          <p:cNvSpPr/>
          <p:nvPr>
            <p:ph idx="2" type="pic"/>
          </p:nvPr>
        </p:nvSpPr>
        <p:spPr>
          <a:xfrm>
            <a:off x="1194695" y="1600200"/>
            <a:ext cx="2333625" cy="3159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54"/>
          <p:cNvSpPr txBox="1"/>
          <p:nvPr>
            <p:ph idx="1" type="body"/>
          </p:nvPr>
        </p:nvSpPr>
        <p:spPr>
          <a:xfrm>
            <a:off x="3733799" y="2106202"/>
            <a:ext cx="4010025" cy="11909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i="0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b="0" i="0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EFEFE"/>
              </a:buClr>
              <a:buSzPts val="135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54"/>
          <p:cNvSpPr txBox="1"/>
          <p:nvPr>
            <p:ph idx="3" type="body"/>
          </p:nvPr>
        </p:nvSpPr>
        <p:spPr>
          <a:xfrm>
            <a:off x="3733799" y="3352800"/>
            <a:ext cx="4010025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b="0" i="0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EFEFE"/>
              </a:buClr>
              <a:buSzPts val="135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4.xml"/><Relationship Id="rId6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/>
          <p:nvPr/>
        </p:nvSpPr>
        <p:spPr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6"/>
          <p:cNvSpPr/>
          <p:nvPr/>
        </p:nvSpPr>
        <p:spPr>
          <a:xfrm>
            <a:off x="-1" y="6212926"/>
            <a:ext cx="9144001" cy="645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6"/>
          <p:cNvSpPr txBox="1"/>
          <p:nvPr>
            <p:ph idx="1" type="body"/>
          </p:nvPr>
        </p:nvSpPr>
        <p:spPr>
          <a:xfrm>
            <a:off x="204237" y="1598532"/>
            <a:ext cx="8735526" cy="4269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type="title"/>
          </p:nvPr>
        </p:nvSpPr>
        <p:spPr>
          <a:xfrm>
            <a:off x="208450" y="295774"/>
            <a:ext cx="8735525" cy="645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26"/>
          <p:cNvCxnSpPr/>
          <p:nvPr/>
        </p:nvCxnSpPr>
        <p:spPr>
          <a:xfrm>
            <a:off x="304800" y="989880"/>
            <a:ext cx="5334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" name="Google Shape;16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2430" y="6410997"/>
            <a:ext cx="1607820" cy="2489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180">
          <p15:clr>
            <a:srgbClr val="F26B43"/>
          </p15:clr>
        </p15:guide>
        <p15:guide id="3" pos="558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288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26">
          <p15:clr>
            <a:srgbClr val="F26B43"/>
          </p15:clr>
        </p15:guide>
        <p15:guide id="8" pos="5634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/>
          <p:nvPr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rgbClr val="00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8"/>
          <p:cNvSpPr txBox="1"/>
          <p:nvPr>
            <p:ph idx="1" type="body"/>
          </p:nvPr>
        </p:nvSpPr>
        <p:spPr>
          <a:xfrm>
            <a:off x="204237" y="1598532"/>
            <a:ext cx="8735526" cy="4269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8"/>
          <p:cNvSpPr txBox="1"/>
          <p:nvPr>
            <p:ph type="title"/>
          </p:nvPr>
        </p:nvSpPr>
        <p:spPr>
          <a:xfrm>
            <a:off x="208450" y="295774"/>
            <a:ext cx="8735525" cy="645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1" name="Google Shape;131;p28"/>
          <p:cNvSpPr txBox="1"/>
          <p:nvPr>
            <p:ph idx="12" type="sldNum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" name="Google Shape;132;p28"/>
          <p:cNvCxnSpPr/>
          <p:nvPr/>
        </p:nvCxnSpPr>
        <p:spPr>
          <a:xfrm>
            <a:off x="304800" y="989880"/>
            <a:ext cx="533400" cy="0"/>
          </a:xfrm>
          <a:prstGeom prst="straightConnector1">
            <a:avLst/>
          </a:prstGeom>
          <a:noFill/>
          <a:ln cap="flat" cmpd="sng" w="2857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Toastmasters International" id="133" name="Google Shape;133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180">
          <p15:clr>
            <a:srgbClr val="F26B43"/>
          </p15:clr>
        </p15:guide>
        <p15:guide id="3" pos="558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288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26">
          <p15:clr>
            <a:srgbClr val="F26B43"/>
          </p15:clr>
        </p15:guide>
        <p15:guide id="8" pos="5634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toastmasters.org/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toastmasters.csod.com/LMS/BrowseTraining/BrowseTraining.aspx?tab_page_id=-6#f=1&amp;o=1" TargetMode="External"/><Relationship Id="rId4" Type="http://schemas.openxmlformats.org/officeDocument/2006/relationships/hyperlink" Target="mailto:pathways@d44toastmasters.org?subject=Email%20Questions%20to%20the%20Pathways%20Champions" TargetMode="External"/><Relationship Id="rId5" Type="http://schemas.openxmlformats.org/officeDocument/2006/relationships/hyperlink" Target="https://www.d44toastmasters.org/pathways-journey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"/>
          <p:cNvSpPr txBox="1"/>
          <p:nvPr>
            <p:ph type="ctrTitle"/>
          </p:nvPr>
        </p:nvSpPr>
        <p:spPr>
          <a:xfrm>
            <a:off x="1143000" y="3200400"/>
            <a:ext cx="68580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</a:pPr>
            <a:r>
              <a:rPr lang="en-US"/>
              <a:t>Pathways Overview</a:t>
            </a:r>
            <a:endParaRPr/>
          </a:p>
        </p:txBody>
      </p:sp>
      <p:sp>
        <p:nvSpPr>
          <p:cNvPr id="285" name="Google Shape;285;p1"/>
          <p:cNvSpPr txBox="1"/>
          <p:nvPr>
            <p:ph idx="1" type="subTitle"/>
          </p:nvPr>
        </p:nvSpPr>
        <p:spPr>
          <a:xfrm>
            <a:off x="1143000" y="419557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0"/>
              <a:buNone/>
            </a:pPr>
            <a:r>
              <a:rPr lang="en-US" sz="1860"/>
              <a:t>Created By: Pathways Champions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60"/>
              <a:buNone/>
            </a:pPr>
            <a:r>
              <a:rPr lang="en-US" sz="1860"/>
              <a:t>Created Date: 12/08/20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60"/>
              <a:buNone/>
            </a:pPr>
            <a:r>
              <a:rPr lang="en-US" sz="1860"/>
              <a:t>Last Modified Date: 01/12/21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0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/>
              <a:t>View Base Camp Home Page</a:t>
            </a:r>
            <a:endParaRPr/>
          </a:p>
        </p:txBody>
      </p:sp>
      <p:pic>
        <p:nvPicPr>
          <p:cNvPr id="386" name="Google Shape;38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340" y="1479243"/>
            <a:ext cx="8248453" cy="409584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1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/>
              <a:t>Go To Paths and Learning Page</a:t>
            </a:r>
            <a:endParaRPr/>
          </a:p>
        </p:txBody>
      </p:sp>
      <p:pic>
        <p:nvPicPr>
          <p:cNvPr id="392" name="Google Shape;39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340" y="1479243"/>
            <a:ext cx="8248453" cy="409584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393" name="Google Shape;393;p11"/>
          <p:cNvSpPr/>
          <p:nvPr/>
        </p:nvSpPr>
        <p:spPr>
          <a:xfrm>
            <a:off x="584460" y="3117331"/>
            <a:ext cx="3318235" cy="529068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4" name="Google Shape;394;p11"/>
          <p:cNvCxnSpPr/>
          <p:nvPr/>
        </p:nvCxnSpPr>
        <p:spPr>
          <a:xfrm flipH="1">
            <a:off x="3448594" y="2603405"/>
            <a:ext cx="887881" cy="534246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2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/>
              <a:t>View Paths and Learning Page</a:t>
            </a:r>
            <a:endParaRPr/>
          </a:p>
        </p:txBody>
      </p:sp>
      <p:pic>
        <p:nvPicPr>
          <p:cNvPr id="401" name="Google Shape;40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240" y="1458616"/>
            <a:ext cx="8034232" cy="377378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3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/>
              <a:t>Go To a Specific Path’s Curriculum</a:t>
            </a:r>
            <a:endParaRPr/>
          </a:p>
        </p:txBody>
      </p:sp>
      <p:pic>
        <p:nvPicPr>
          <p:cNvPr id="408" name="Google Shape;40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85" y="1340781"/>
            <a:ext cx="8046255" cy="453185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409" name="Google Shape;409;p13"/>
          <p:cNvSpPr/>
          <p:nvPr/>
        </p:nvSpPr>
        <p:spPr>
          <a:xfrm>
            <a:off x="3164494" y="4213089"/>
            <a:ext cx="1046375" cy="282801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" name="Google Shape;410;p13"/>
          <p:cNvCxnSpPr/>
          <p:nvPr/>
        </p:nvCxnSpPr>
        <p:spPr>
          <a:xfrm>
            <a:off x="1949490" y="4353551"/>
            <a:ext cx="1155958" cy="1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4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/>
              <a:t>View a Path</a:t>
            </a:r>
            <a:endParaRPr/>
          </a:p>
        </p:txBody>
      </p:sp>
      <p:pic>
        <p:nvPicPr>
          <p:cNvPr id="417" name="Google Shape;4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5342" y="1548317"/>
            <a:ext cx="6879830" cy="396636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cxnSp>
        <p:nvCxnSpPr>
          <p:cNvPr id="418" name="Google Shape;418;p14"/>
          <p:cNvCxnSpPr/>
          <p:nvPr/>
        </p:nvCxnSpPr>
        <p:spPr>
          <a:xfrm>
            <a:off x="1525599" y="2602031"/>
            <a:ext cx="1509003" cy="1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19" name="Google Shape;419;p14"/>
          <p:cNvSpPr txBox="1"/>
          <p:nvPr/>
        </p:nvSpPr>
        <p:spPr>
          <a:xfrm>
            <a:off x="223101" y="2279264"/>
            <a:ext cx="110607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Displays percentage of the path completed.</a:t>
            </a:r>
            <a:endParaRPr/>
          </a:p>
        </p:txBody>
      </p:sp>
      <p:cxnSp>
        <p:nvCxnSpPr>
          <p:cNvPr id="420" name="Google Shape;420;p14"/>
          <p:cNvCxnSpPr/>
          <p:nvPr/>
        </p:nvCxnSpPr>
        <p:spPr>
          <a:xfrm>
            <a:off x="1451937" y="4025078"/>
            <a:ext cx="1117528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21" name="Google Shape;421;p14"/>
          <p:cNvSpPr txBox="1"/>
          <p:nvPr/>
        </p:nvSpPr>
        <p:spPr>
          <a:xfrm>
            <a:off x="223101" y="3565818"/>
            <a:ext cx="1159497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to navigate between the levels of a path.</a:t>
            </a:r>
            <a:endParaRPr/>
          </a:p>
        </p:txBody>
      </p:sp>
      <p:sp>
        <p:nvSpPr>
          <p:cNvPr id="422" name="Google Shape;422;p14"/>
          <p:cNvSpPr/>
          <p:nvPr/>
        </p:nvSpPr>
        <p:spPr>
          <a:xfrm>
            <a:off x="6832880" y="3008501"/>
            <a:ext cx="1155560" cy="1497505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4"/>
          <p:cNvSpPr txBox="1"/>
          <p:nvPr/>
        </p:nvSpPr>
        <p:spPr>
          <a:xfrm>
            <a:off x="5974084" y="5624928"/>
            <a:ext cx="29698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Activate &amp; Launch buttons to start and launch a project.</a:t>
            </a:r>
            <a:endParaRPr/>
          </a:p>
        </p:txBody>
      </p:sp>
      <p:cxnSp>
        <p:nvCxnSpPr>
          <p:cNvPr id="424" name="Google Shape;424;p14"/>
          <p:cNvCxnSpPr/>
          <p:nvPr/>
        </p:nvCxnSpPr>
        <p:spPr>
          <a:xfrm rot="10800000">
            <a:off x="7462360" y="4506007"/>
            <a:ext cx="0" cy="1112371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25" name="Google Shape;425;p14"/>
          <p:cNvSpPr/>
          <p:nvPr/>
        </p:nvSpPr>
        <p:spPr>
          <a:xfrm>
            <a:off x="4138470" y="2656006"/>
            <a:ext cx="1913537" cy="352495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4"/>
          <p:cNvSpPr txBox="1"/>
          <p:nvPr/>
        </p:nvSpPr>
        <p:spPr>
          <a:xfrm>
            <a:off x="5175317" y="942683"/>
            <a:ext cx="33054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Displays the completed and minimum items required for the selected level.</a:t>
            </a:r>
            <a:endParaRPr/>
          </a:p>
        </p:txBody>
      </p:sp>
      <p:cxnSp>
        <p:nvCxnSpPr>
          <p:cNvPr id="427" name="Google Shape;427;p14"/>
          <p:cNvCxnSpPr/>
          <p:nvPr/>
        </p:nvCxnSpPr>
        <p:spPr>
          <a:xfrm>
            <a:off x="5801725" y="1465903"/>
            <a:ext cx="1" cy="1136128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28" name="Google Shape;428;p14"/>
          <p:cNvSpPr/>
          <p:nvPr/>
        </p:nvSpPr>
        <p:spPr>
          <a:xfrm>
            <a:off x="4138470" y="3112889"/>
            <a:ext cx="1913537" cy="1535204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9" name="Google Shape;429;p14"/>
          <p:cNvCxnSpPr/>
          <p:nvPr/>
        </p:nvCxnSpPr>
        <p:spPr>
          <a:xfrm flipH="1" rot="10800000">
            <a:off x="3597310" y="4735370"/>
            <a:ext cx="541160" cy="883008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30" name="Google Shape;430;p14"/>
          <p:cNvSpPr txBox="1"/>
          <p:nvPr/>
        </p:nvSpPr>
        <p:spPr>
          <a:xfrm>
            <a:off x="2377440" y="5633149"/>
            <a:ext cx="258804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Lists the projects available for the selected level.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5"/>
          <p:cNvSpPr txBox="1"/>
          <p:nvPr>
            <p:ph type="title"/>
          </p:nvPr>
        </p:nvSpPr>
        <p:spPr>
          <a:xfrm>
            <a:off x="208450" y="220359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/>
              <a:t>Launch a Project</a:t>
            </a:r>
            <a:endParaRPr/>
          </a:p>
        </p:txBody>
      </p:sp>
      <p:pic>
        <p:nvPicPr>
          <p:cNvPr id="437" name="Google Shape;43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1815" y="2002270"/>
            <a:ext cx="6379602" cy="4034011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4705"/>
              </a:srgbClr>
            </a:outerShdw>
          </a:effectLst>
        </p:spPr>
      </p:pic>
      <p:pic>
        <p:nvPicPr>
          <p:cNvPr id="438" name="Google Shape;438;p15"/>
          <p:cNvPicPr preferRelativeResize="0"/>
          <p:nvPr/>
        </p:nvPicPr>
        <p:blipFill rotWithShape="1">
          <a:blip r:embed="rId4">
            <a:alphaModFix/>
          </a:blip>
          <a:srcRect b="22399" l="0" r="0" t="23248"/>
          <a:stretch/>
        </p:blipFill>
        <p:spPr>
          <a:xfrm>
            <a:off x="1082918" y="1760831"/>
            <a:ext cx="2925963" cy="2432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cxnSp>
        <p:nvCxnSpPr>
          <p:cNvPr id="439" name="Google Shape;439;p15"/>
          <p:cNvCxnSpPr/>
          <p:nvPr/>
        </p:nvCxnSpPr>
        <p:spPr>
          <a:xfrm flipH="1">
            <a:off x="2696070" y="1434544"/>
            <a:ext cx="2800378" cy="16454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40" name="Google Shape;440;p15"/>
          <p:cNvCxnSpPr/>
          <p:nvPr/>
        </p:nvCxnSpPr>
        <p:spPr>
          <a:xfrm flipH="1">
            <a:off x="4066686" y="1435835"/>
            <a:ext cx="1429762" cy="435208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41" name="Google Shape;441;p15"/>
          <p:cNvSpPr txBox="1"/>
          <p:nvPr/>
        </p:nvSpPr>
        <p:spPr>
          <a:xfrm>
            <a:off x="5496448" y="1271898"/>
            <a:ext cx="276654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Loading messages appear.</a:t>
            </a:r>
            <a:endParaRPr/>
          </a:p>
        </p:txBody>
      </p:sp>
      <p:sp>
        <p:nvSpPr>
          <p:cNvPr id="442" name="Google Shape;442;p15"/>
          <p:cNvSpPr txBox="1"/>
          <p:nvPr/>
        </p:nvSpPr>
        <p:spPr>
          <a:xfrm>
            <a:off x="524547" y="3835503"/>
            <a:ext cx="113683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module displays. </a:t>
            </a:r>
            <a:endParaRPr/>
          </a:p>
        </p:txBody>
      </p:sp>
      <p:cxnSp>
        <p:nvCxnSpPr>
          <p:cNvPr id="443" name="Google Shape;443;p15"/>
          <p:cNvCxnSpPr/>
          <p:nvPr/>
        </p:nvCxnSpPr>
        <p:spPr>
          <a:xfrm>
            <a:off x="1587121" y="4297168"/>
            <a:ext cx="1003495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444" name="Google Shape;44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084" y="1316792"/>
            <a:ext cx="2268793" cy="26288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6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/>
              <a:t>Navigate Through a Project</a:t>
            </a:r>
            <a:endParaRPr/>
          </a:p>
        </p:txBody>
      </p:sp>
      <p:pic>
        <p:nvPicPr>
          <p:cNvPr id="450" name="Google Shape;4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853" y="1242587"/>
            <a:ext cx="7958294" cy="471532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7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/>
              <a:t>Red/Blue Navigational Buttons</a:t>
            </a:r>
            <a:endParaRPr/>
          </a:p>
        </p:txBody>
      </p:sp>
      <p:pic>
        <p:nvPicPr>
          <p:cNvPr id="457" name="Google Shape;45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102" y="1559816"/>
            <a:ext cx="6080286" cy="3839418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4705"/>
              </a:srgbClr>
            </a:outerShdw>
          </a:effectLst>
        </p:spPr>
      </p:pic>
      <p:sp>
        <p:nvSpPr>
          <p:cNvPr id="458" name="Google Shape;458;p17"/>
          <p:cNvSpPr txBox="1"/>
          <p:nvPr/>
        </p:nvSpPr>
        <p:spPr>
          <a:xfrm>
            <a:off x="6671392" y="2120732"/>
            <a:ext cx="2090882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screens consist of multiple buttons used to provide additional information. Therefore, club members must ensure to click through all that are displayed.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blue color signifies which button is currently active.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8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/>
              <a:t>Assess Your Skills – Before </a:t>
            </a:r>
            <a:endParaRPr/>
          </a:p>
        </p:txBody>
      </p:sp>
      <p:pic>
        <p:nvPicPr>
          <p:cNvPr id="465" name="Google Shape;46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656" y="1641533"/>
            <a:ext cx="5811491" cy="367138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466" name="Google Shape;466;p18"/>
          <p:cNvSpPr txBox="1"/>
          <p:nvPr/>
        </p:nvSpPr>
        <p:spPr>
          <a:xfrm>
            <a:off x="6390861" y="1534833"/>
            <a:ext cx="2411865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a pre-assessment contained within each project module. Take the pre-assessment before completing a project.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sure to answer all the questions by clicking the “Next” button at the bottom to navigate through until no further questions remain.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9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/>
              <a:t>View the Assignment</a:t>
            </a:r>
            <a:endParaRPr/>
          </a:p>
        </p:txBody>
      </p:sp>
      <p:pic>
        <p:nvPicPr>
          <p:cNvPr id="472" name="Google Shape;47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321" y="1641094"/>
            <a:ext cx="6039060" cy="383357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473" name="Google Shape;473;p19"/>
          <p:cNvSpPr txBox="1"/>
          <p:nvPr/>
        </p:nvSpPr>
        <p:spPr>
          <a:xfrm>
            <a:off x="6600874" y="1535410"/>
            <a:ext cx="2248485" cy="2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this page, one can access the project checklist. To open, just click the “Project Checklist” link, and the associating file will open.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file lists the items which are to be completed for the project and allows for one to document notes if desired.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"/>
          <p:cNvSpPr txBox="1"/>
          <p:nvPr>
            <p:ph type="title"/>
          </p:nvPr>
        </p:nvSpPr>
        <p:spPr>
          <a:xfrm>
            <a:off x="208450" y="220359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/>
              <a:t>Login to Toastmasters</a:t>
            </a:r>
            <a:endParaRPr/>
          </a:p>
        </p:txBody>
      </p:sp>
      <p:sp>
        <p:nvSpPr>
          <p:cNvPr id="292" name="Google Shape;292;p2"/>
          <p:cNvSpPr txBox="1"/>
          <p:nvPr/>
        </p:nvSpPr>
        <p:spPr>
          <a:xfrm>
            <a:off x="673283" y="1336199"/>
            <a:ext cx="246768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Navigate to the  </a:t>
            </a: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Toastmasters.org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“Login” on the top menu.</a:t>
            </a:r>
            <a:endParaRPr/>
          </a:p>
        </p:txBody>
      </p:sp>
      <p:sp>
        <p:nvSpPr>
          <p:cNvPr id="293" name="Google Shape;293;p2"/>
          <p:cNvSpPr txBox="1"/>
          <p:nvPr/>
        </p:nvSpPr>
        <p:spPr>
          <a:xfrm>
            <a:off x="6202368" y="4374131"/>
            <a:ext cx="287129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 your member ID or email address, along with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password.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“Log In” button.</a:t>
            </a: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332095" y="1422071"/>
            <a:ext cx="312906" cy="329938"/>
          </a:xfrm>
          <a:prstGeom prst="ellipse">
            <a:avLst/>
          </a:prstGeom>
          <a:solidFill>
            <a:srgbClr val="004165"/>
          </a:solidFill>
          <a:ln cap="flat" cmpd="sng" w="12700">
            <a:solidFill>
              <a:srgbClr val="002F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332095" y="2255510"/>
            <a:ext cx="312906" cy="329938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rgbClr val="002F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5861884" y="4425578"/>
            <a:ext cx="312906" cy="329938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rgbClr val="002F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5889462" y="5527013"/>
            <a:ext cx="312906" cy="329938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rgbClr val="002F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pic>
        <p:nvPicPr>
          <p:cNvPr id="298" name="Google Shape;298;p2"/>
          <p:cNvPicPr preferRelativeResize="0"/>
          <p:nvPr/>
        </p:nvPicPr>
        <p:blipFill rotWithShape="1">
          <a:blip r:embed="rId4">
            <a:alphaModFix/>
          </a:blip>
          <a:srcRect b="14258" l="0" r="0" t="0"/>
          <a:stretch/>
        </p:blipFill>
        <p:spPr>
          <a:xfrm>
            <a:off x="423838" y="3306365"/>
            <a:ext cx="5217570" cy="267100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299" name="Google Shape;29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69253" y="1079213"/>
            <a:ext cx="5531914" cy="311170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300" name="Google Shape;300;p2"/>
          <p:cNvSpPr/>
          <p:nvPr/>
        </p:nvSpPr>
        <p:spPr>
          <a:xfrm>
            <a:off x="4533671" y="1028906"/>
            <a:ext cx="752256" cy="366648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1" name="Google Shape;301;p2"/>
          <p:cNvCxnSpPr/>
          <p:nvPr/>
        </p:nvCxnSpPr>
        <p:spPr>
          <a:xfrm flipH="1">
            <a:off x="5336418" y="799798"/>
            <a:ext cx="752255" cy="279415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0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/>
              <a:t>Access the Evaluation Form</a:t>
            </a:r>
            <a:endParaRPr/>
          </a:p>
        </p:txBody>
      </p:sp>
      <p:pic>
        <p:nvPicPr>
          <p:cNvPr id="480" name="Google Shape;48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433" y="1631659"/>
            <a:ext cx="6129493" cy="388570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481" name="Google Shape;481;p20"/>
          <p:cNvSpPr txBox="1"/>
          <p:nvPr/>
        </p:nvSpPr>
        <p:spPr>
          <a:xfrm>
            <a:off x="6753454" y="1495883"/>
            <a:ext cx="2029767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this page, one can access the speech evaluation form. To open, just click the “Evaluation Resource” link.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can also print the project from this page.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projects also include links to supporting documentation to further help facilitate the project’s lesson.</a:t>
            </a:r>
            <a:endParaRPr/>
          </a:p>
        </p:txBody>
      </p:sp>
      <p:sp>
        <p:nvSpPr>
          <p:cNvPr id="482" name="Google Shape;482;p20"/>
          <p:cNvSpPr/>
          <p:nvPr/>
        </p:nvSpPr>
        <p:spPr>
          <a:xfrm>
            <a:off x="3727201" y="3568444"/>
            <a:ext cx="2271777" cy="924956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3" name="Google Shape;483;p20"/>
          <p:cNvCxnSpPr/>
          <p:nvPr/>
        </p:nvCxnSpPr>
        <p:spPr>
          <a:xfrm flipH="1">
            <a:off x="5898497" y="1939158"/>
            <a:ext cx="854957" cy="1705585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1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/>
              <a:t>Sample Evaluation Form</a:t>
            </a:r>
            <a:endParaRPr/>
          </a:p>
        </p:txBody>
      </p:sp>
      <p:pic>
        <p:nvPicPr>
          <p:cNvPr id="490" name="Google Shape;49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738" y="1198549"/>
            <a:ext cx="6420897" cy="446090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491" name="Google Shape;49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0209" y="2385153"/>
            <a:ext cx="5242197" cy="366063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1" y="1747520"/>
            <a:ext cx="5689654" cy="360389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498" name="Google Shape;498;p22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/>
              <a:t>Assess Your Skills – After </a:t>
            </a:r>
            <a:endParaRPr/>
          </a:p>
        </p:txBody>
      </p:sp>
      <p:sp>
        <p:nvSpPr>
          <p:cNvPr id="499" name="Google Shape;499;p22"/>
          <p:cNvSpPr txBox="1"/>
          <p:nvPr/>
        </p:nvSpPr>
        <p:spPr>
          <a:xfrm>
            <a:off x="6411181" y="1649125"/>
            <a:ext cx="2411865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a post-assessment contained within each project module. Take the post-assessment after the project is complete.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sure to answer all the questions by clicking the “Next” button at the bottom to navigate through until no further questions remain.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all questions have been answered, one should see a “Submit” button displayed. Make sure to click “Submit” for the project to be marked as completed.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3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/>
              <a:t>Complete a Project</a:t>
            </a:r>
            <a:endParaRPr/>
          </a:p>
        </p:txBody>
      </p:sp>
      <p:pic>
        <p:nvPicPr>
          <p:cNvPr id="506" name="Google Shape;50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383" y="1222370"/>
            <a:ext cx="7013234" cy="441326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507" name="Google Shape;507;p23"/>
          <p:cNvSpPr txBox="1"/>
          <p:nvPr/>
        </p:nvSpPr>
        <p:spPr>
          <a:xfrm>
            <a:off x="963783" y="5759114"/>
            <a:ext cx="70132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the post-assessment is complete, a “Congratulations” screen displays.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4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/>
              <a:t>Additional Pathways Resources</a:t>
            </a:r>
            <a:endParaRPr/>
          </a:p>
        </p:txBody>
      </p:sp>
      <p:sp>
        <p:nvSpPr>
          <p:cNvPr id="514" name="Google Shape;514;p24"/>
          <p:cNvSpPr txBox="1"/>
          <p:nvPr>
            <p:ph idx="1" type="body"/>
          </p:nvPr>
        </p:nvSpPr>
        <p:spPr>
          <a:xfrm>
            <a:off x="208450" y="1520042"/>
            <a:ext cx="8735525" cy="4358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Online tutorial videos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Email questions to the Pathways Champions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D44 website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5"/>
          <p:cNvSpPr txBox="1"/>
          <p:nvPr>
            <p:ph type="ctrTitle"/>
          </p:nvPr>
        </p:nvSpPr>
        <p:spPr>
          <a:xfrm>
            <a:off x="1143000" y="1006867"/>
            <a:ext cx="6858000" cy="20845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5400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/>
              <a:t>Choose a Path – via Pathways Menu</a:t>
            </a:r>
            <a:endParaRPr/>
          </a:p>
        </p:txBody>
      </p:sp>
      <p:pic>
        <p:nvPicPr>
          <p:cNvPr id="308" name="Google Shape;308;p3"/>
          <p:cNvPicPr preferRelativeResize="0"/>
          <p:nvPr/>
        </p:nvPicPr>
        <p:blipFill rotWithShape="1">
          <a:blip r:embed="rId3">
            <a:alphaModFix/>
          </a:blip>
          <a:srcRect b="7422" l="8589" r="10620" t="8325"/>
          <a:stretch/>
        </p:blipFill>
        <p:spPr>
          <a:xfrm>
            <a:off x="1027521" y="1349525"/>
            <a:ext cx="7090019" cy="415894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309" name="Google Shape;309;p3"/>
          <p:cNvSpPr/>
          <p:nvPr/>
        </p:nvSpPr>
        <p:spPr>
          <a:xfrm>
            <a:off x="2100664" y="2486390"/>
            <a:ext cx="896916" cy="282801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p3"/>
          <p:cNvCxnSpPr/>
          <p:nvPr/>
        </p:nvCxnSpPr>
        <p:spPr>
          <a:xfrm flipH="1" rot="10800000">
            <a:off x="1746446" y="2820435"/>
            <a:ext cx="539784" cy="768224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1" name="Google Shape;311;p3"/>
          <p:cNvSpPr/>
          <p:nvPr/>
        </p:nvSpPr>
        <p:spPr>
          <a:xfrm>
            <a:off x="2447852" y="1929562"/>
            <a:ext cx="1046375" cy="386498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2" name="Google Shape;312;p3"/>
          <p:cNvCxnSpPr/>
          <p:nvPr/>
        </p:nvCxnSpPr>
        <p:spPr>
          <a:xfrm flipH="1" rot="10800000">
            <a:off x="965200" y="2119257"/>
            <a:ext cx="1309434" cy="3554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3" name="Google Shape;313;p3"/>
          <p:cNvSpPr/>
          <p:nvPr/>
        </p:nvSpPr>
        <p:spPr>
          <a:xfrm>
            <a:off x="3112744" y="2377403"/>
            <a:ext cx="1046375" cy="282802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Google Shape;314;p3"/>
          <p:cNvCxnSpPr/>
          <p:nvPr/>
        </p:nvCxnSpPr>
        <p:spPr>
          <a:xfrm rot="10800000">
            <a:off x="4169641" y="2617744"/>
            <a:ext cx="728221" cy="506731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5" name="Google Shape;315;p3"/>
          <p:cNvSpPr/>
          <p:nvPr/>
        </p:nvSpPr>
        <p:spPr>
          <a:xfrm>
            <a:off x="468346" y="1745100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16" name="Google Shape;316;p3"/>
          <p:cNvSpPr/>
          <p:nvPr/>
        </p:nvSpPr>
        <p:spPr>
          <a:xfrm>
            <a:off x="1161066" y="3293567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17" name="Google Shape;317;p3"/>
          <p:cNvSpPr/>
          <p:nvPr/>
        </p:nvSpPr>
        <p:spPr>
          <a:xfrm>
            <a:off x="4828482" y="2875894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sz="54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"/>
          <p:cNvSpPr/>
          <p:nvPr/>
        </p:nvSpPr>
        <p:spPr>
          <a:xfrm>
            <a:off x="2871365" y="2991859"/>
            <a:ext cx="89691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b="0" sz="54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1CA"/>
              </a:buClr>
              <a:buSzPts val="3240"/>
              <a:buNone/>
            </a:pPr>
            <a:r>
              <a:rPr i="1" lang="en-US" sz="3240">
                <a:solidFill>
                  <a:srgbClr val="0081CA"/>
                </a:solidFill>
              </a:rPr>
              <a:t>Start Page </a:t>
            </a:r>
            <a:r>
              <a:rPr lang="en-US" sz="3240"/>
              <a:t>–&gt; Continue to Path Selection</a:t>
            </a:r>
            <a:endParaRPr/>
          </a:p>
        </p:txBody>
      </p:sp>
      <p:pic>
        <p:nvPicPr>
          <p:cNvPr id="325" name="Google Shape;3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359" y="1403049"/>
            <a:ext cx="7298444" cy="438693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326" name="Google Shape;326;p4"/>
          <p:cNvSpPr/>
          <p:nvPr/>
        </p:nvSpPr>
        <p:spPr>
          <a:xfrm>
            <a:off x="854030" y="5059214"/>
            <a:ext cx="2331297" cy="839167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7" name="Google Shape;327;p4"/>
          <p:cNvCxnSpPr/>
          <p:nvPr/>
        </p:nvCxnSpPr>
        <p:spPr>
          <a:xfrm rot="10800000">
            <a:off x="3185328" y="5741307"/>
            <a:ext cx="970112" cy="364853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1CA"/>
              </a:buClr>
              <a:buSzPts val="3240"/>
              <a:buNone/>
            </a:pPr>
            <a:r>
              <a:rPr i="1" lang="en-US" sz="3240">
                <a:solidFill>
                  <a:srgbClr val="0081CA"/>
                </a:solidFill>
              </a:rPr>
              <a:t>Choose a Path </a:t>
            </a:r>
            <a:r>
              <a:rPr lang="en-US" sz="3240"/>
              <a:t>–&gt; Select Your Preferences</a:t>
            </a:r>
            <a:endParaRPr/>
          </a:p>
        </p:txBody>
      </p:sp>
      <p:pic>
        <p:nvPicPr>
          <p:cNvPr id="334" name="Google Shape;3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578" y="1334738"/>
            <a:ext cx="7164475" cy="450475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/>
              <a:t>Take the Online Assessment</a:t>
            </a:r>
            <a:endParaRPr/>
          </a:p>
        </p:txBody>
      </p:sp>
      <p:pic>
        <p:nvPicPr>
          <p:cNvPr id="341" name="Google Shape;3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96" y="1278278"/>
            <a:ext cx="7818007" cy="451962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342" name="Google Shape;342;p6"/>
          <p:cNvSpPr/>
          <p:nvPr/>
        </p:nvSpPr>
        <p:spPr>
          <a:xfrm>
            <a:off x="3346101" y="2914022"/>
            <a:ext cx="2562330" cy="2321165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3" name="Google Shape;343;p6"/>
          <p:cNvCxnSpPr/>
          <p:nvPr/>
        </p:nvCxnSpPr>
        <p:spPr>
          <a:xfrm rot="10800000">
            <a:off x="6003462" y="3973981"/>
            <a:ext cx="1522756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375" y="1332666"/>
            <a:ext cx="4854804" cy="273551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350" name="Google Shape;350;p7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/>
              <a:t>Choose a Path – via Welcome Menu</a:t>
            </a:r>
            <a:endParaRPr/>
          </a:p>
        </p:txBody>
      </p:sp>
      <p:cxnSp>
        <p:nvCxnSpPr>
          <p:cNvPr id="351" name="Google Shape;351;p7"/>
          <p:cNvCxnSpPr/>
          <p:nvPr/>
        </p:nvCxnSpPr>
        <p:spPr>
          <a:xfrm flipH="1">
            <a:off x="3230114" y="925598"/>
            <a:ext cx="889400" cy="326286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352" name="Google Shape;35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8579" y="3563302"/>
            <a:ext cx="6511310" cy="234969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353" name="Google Shape;353;p7"/>
          <p:cNvSpPr/>
          <p:nvPr/>
        </p:nvSpPr>
        <p:spPr>
          <a:xfrm>
            <a:off x="2296860" y="1270738"/>
            <a:ext cx="1046375" cy="282804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7"/>
          <p:cNvSpPr/>
          <p:nvPr/>
        </p:nvSpPr>
        <p:spPr>
          <a:xfrm>
            <a:off x="4449451" y="5383932"/>
            <a:ext cx="2064470" cy="438633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5" name="Google Shape;355;p7"/>
          <p:cNvCxnSpPr/>
          <p:nvPr/>
        </p:nvCxnSpPr>
        <p:spPr>
          <a:xfrm flipH="1" rot="10800000">
            <a:off x="3989194" y="5792421"/>
            <a:ext cx="572446" cy="28024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8"/>
          <p:cNvPicPr preferRelativeResize="0"/>
          <p:nvPr/>
        </p:nvPicPr>
        <p:blipFill rotWithShape="1">
          <a:blip r:embed="rId3">
            <a:alphaModFix/>
          </a:blip>
          <a:srcRect b="7422" l="8589" r="10620" t="8325"/>
          <a:stretch/>
        </p:blipFill>
        <p:spPr>
          <a:xfrm>
            <a:off x="873961" y="1449371"/>
            <a:ext cx="7396077" cy="433848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362" name="Google Shape;362;p8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/>
              <a:t>Navigate to Base Camp</a:t>
            </a:r>
            <a:endParaRPr/>
          </a:p>
        </p:txBody>
      </p:sp>
      <p:sp>
        <p:nvSpPr>
          <p:cNvPr id="363" name="Google Shape;363;p8"/>
          <p:cNvSpPr/>
          <p:nvPr/>
        </p:nvSpPr>
        <p:spPr>
          <a:xfrm>
            <a:off x="3144095" y="2646338"/>
            <a:ext cx="1046375" cy="282804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4" name="Google Shape;364;p8"/>
          <p:cNvCxnSpPr/>
          <p:nvPr/>
        </p:nvCxnSpPr>
        <p:spPr>
          <a:xfrm rot="10800000">
            <a:off x="4190470" y="2929142"/>
            <a:ext cx="753317" cy="610386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65" name="Google Shape;365;p8"/>
          <p:cNvSpPr/>
          <p:nvPr/>
        </p:nvSpPr>
        <p:spPr>
          <a:xfrm>
            <a:off x="2376732" y="2010394"/>
            <a:ext cx="1046375" cy="386498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8"/>
          <p:cNvCxnSpPr/>
          <p:nvPr/>
        </p:nvCxnSpPr>
        <p:spPr>
          <a:xfrm flipH="1" rot="10800000">
            <a:off x="971631" y="2220185"/>
            <a:ext cx="1231883" cy="3554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67" name="Google Shape;367;p8"/>
          <p:cNvSpPr/>
          <p:nvPr/>
        </p:nvSpPr>
        <p:spPr>
          <a:xfrm>
            <a:off x="402244" y="1762074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68" name="Google Shape;368;p8"/>
          <p:cNvSpPr/>
          <p:nvPr/>
        </p:nvSpPr>
        <p:spPr>
          <a:xfrm>
            <a:off x="4933738" y="3213060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sz="54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375" y="1332666"/>
            <a:ext cx="4854804" cy="273551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375" name="Google Shape;375;p9"/>
          <p:cNvSpPr txBox="1"/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40"/>
              <a:buNone/>
            </a:pPr>
            <a:r>
              <a:rPr lang="en-US" sz="3240"/>
              <a:t>Navigate to Base Camp – Alternate Way</a:t>
            </a:r>
            <a:endParaRPr/>
          </a:p>
        </p:txBody>
      </p:sp>
      <p:pic>
        <p:nvPicPr>
          <p:cNvPr id="376" name="Google Shape;37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8579" y="3563302"/>
            <a:ext cx="6511310" cy="234969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377" name="Google Shape;377;p9"/>
          <p:cNvSpPr/>
          <p:nvPr/>
        </p:nvSpPr>
        <p:spPr>
          <a:xfrm>
            <a:off x="2296860" y="1270738"/>
            <a:ext cx="1046375" cy="282804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9"/>
          <p:cNvSpPr/>
          <p:nvPr/>
        </p:nvSpPr>
        <p:spPr>
          <a:xfrm>
            <a:off x="2384981" y="5351009"/>
            <a:ext cx="2064470" cy="529068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9"/>
          <p:cNvSpPr/>
          <p:nvPr/>
        </p:nvSpPr>
        <p:spPr>
          <a:xfrm>
            <a:off x="1815594" y="950475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80" name="Google Shape;380;p9"/>
          <p:cNvSpPr/>
          <p:nvPr/>
        </p:nvSpPr>
        <p:spPr>
          <a:xfrm>
            <a:off x="1683300" y="5153878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sz="54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2020-11-11T02:55:48Z</dcterms:created>
  <dc:creator>Cheryl Holifield</dc:creator>
</cp:coreProperties>
</file>