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embeddedFontLst>
    <p:embeddedFont>
      <p:font typeface="Open Sans SemiBold"/>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i8r79LRxozquuW5Fbt8NHOaHsg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SemiBold-italic.fntdata"/><Relationship Id="rId30" Type="http://schemas.openxmlformats.org/officeDocument/2006/relationships/font" Target="fonts/OpenSansSemiBold-bold.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OpenSansSemiBold-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AutoNum type="arabicPeriod"/>
            </a:pPr>
            <a:r>
              <a:rPr lang="en-US"/>
              <a:t>One must click inside of the “Share your feedback” textbox to see the other fields.</a:t>
            </a:r>
            <a:endParaRPr/>
          </a:p>
          <a:p>
            <a:pPr indent="-228600" lvl="0" marL="228600" rtl="0" algn="l">
              <a:spcBef>
                <a:spcPts val="0"/>
              </a:spcBef>
              <a:spcAft>
                <a:spcPts val="0"/>
              </a:spcAft>
              <a:buClr>
                <a:schemeClr val="dk1"/>
              </a:buClr>
              <a:buSzPts val="1200"/>
              <a:buFont typeface="Calibri"/>
              <a:buAutoNum type="arabicPeriod"/>
            </a:pPr>
            <a:r>
              <a:rPr lang="en-US"/>
              <a:t>There are 6 types of badges that can be awarded. They are Adaptable, Collaborative, Courageous, Exceptional, Innovative, and Inspirational.</a:t>
            </a:r>
            <a:endParaRPr/>
          </a:p>
          <a:p>
            <a:pPr indent="-228600" lvl="0" marL="228600" rtl="0" algn="l">
              <a:spcBef>
                <a:spcPts val="0"/>
              </a:spcBef>
              <a:spcAft>
                <a:spcPts val="0"/>
              </a:spcAft>
              <a:buClr>
                <a:schemeClr val="dk1"/>
              </a:buClr>
              <a:buSzPts val="1200"/>
              <a:buFont typeface="Calibri"/>
              <a:buAutoNum type="arabicPeriod"/>
            </a:pPr>
            <a:r>
              <a:rPr lang="en-US"/>
              <a:t>As a note, one also receives badges when a path is activated and when he/she completes a level.</a:t>
            </a:r>
            <a:endParaRPr/>
          </a:p>
        </p:txBody>
      </p:sp>
      <p:sp>
        <p:nvSpPr>
          <p:cNvPr id="379" name="Google Shape;37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If one does a speech outside of their home club, he/she should send the completed evaluation form to the VPE of their club, in addition to uploading it to their Documents folder.</a:t>
            </a:r>
            <a:endParaRPr/>
          </a:p>
        </p:txBody>
      </p:sp>
      <p:sp>
        <p:nvSpPr>
          <p:cNvPr id="409" name="Google Shape;40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One can also access the Feedback, Badges, and Documents areas from the Base Camp home page.</a:t>
            </a:r>
            <a:endParaRPr/>
          </a:p>
        </p:txBody>
      </p:sp>
      <p:sp>
        <p:nvSpPr>
          <p:cNvPr id="419" name="Google Shape;41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One should ensure that their VPE submits the level completion in Club Central also. </a:t>
            </a:r>
            <a:endParaRPr/>
          </a:p>
          <a:p>
            <a:pPr indent="-228600" lvl="0" marL="228600" rtl="0" algn="l">
              <a:spcBef>
                <a:spcPts val="0"/>
              </a:spcBef>
              <a:spcAft>
                <a:spcPts val="0"/>
              </a:spcAft>
              <a:buClr>
                <a:schemeClr val="dk1"/>
              </a:buClr>
              <a:buSzPts val="1200"/>
              <a:buFont typeface="Calibri"/>
              <a:buAutoNum type="arabicPeriod"/>
            </a:pPr>
            <a:r>
              <a:rPr lang="en-US"/>
              <a:t>As a reminder, the minimum # of items required must be satisfied before being able to mark a level complete. </a:t>
            </a:r>
            <a:endParaRPr/>
          </a:p>
          <a:p>
            <a:pPr indent="-228600" lvl="0" marL="228600" rtl="0" algn="l">
              <a:spcBef>
                <a:spcPts val="0"/>
              </a:spcBef>
              <a:spcAft>
                <a:spcPts val="0"/>
              </a:spcAft>
              <a:buClr>
                <a:schemeClr val="dk1"/>
              </a:buClr>
              <a:buSzPts val="1200"/>
              <a:buFont typeface="Calibri"/>
              <a:buAutoNum type="arabicPeriod"/>
            </a:pPr>
            <a:r>
              <a:rPr lang="en-US"/>
              <a:t>One can do speeches out of order; however, level approvals must be submitted sequentially.</a:t>
            </a:r>
            <a:endParaRPr/>
          </a:p>
          <a:p>
            <a:pPr indent="-228600" lvl="0" marL="228600" rtl="0" algn="l">
              <a:spcBef>
                <a:spcPts val="0"/>
              </a:spcBef>
              <a:spcAft>
                <a:spcPts val="0"/>
              </a:spcAft>
              <a:buClr>
                <a:schemeClr val="dk1"/>
              </a:buClr>
              <a:buSzPts val="1200"/>
              <a:buFont typeface="Calibri"/>
              <a:buAutoNum type="arabicPeriod"/>
            </a:pPr>
            <a:r>
              <a:rPr lang="en-US"/>
              <a:t>The entire path will be marked completed after the final “Path Completion” speech has been completed.</a:t>
            </a:r>
            <a:endParaRPr/>
          </a:p>
        </p:txBody>
      </p:sp>
      <p:sp>
        <p:nvSpPr>
          <p:cNvPr id="428" name="Google Shape;4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There are tracking progress documents available for those to record the completion of their speeches. They can be found on the District website on Monday.</a:t>
            </a:r>
            <a:endParaRPr/>
          </a:p>
        </p:txBody>
      </p:sp>
      <p:sp>
        <p:nvSpPr>
          <p:cNvPr id="435" name="Google Shape;43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Club members can use this area to search for and download fillable PDF versions of the speech evaluation forms, if needed. You must download the form to your computer in order to retain the “filled in” information. It is suggested to open the blank form, then “save as” the file with the speaker’s name and date of speech, then fill in the details on the form.</a:t>
            </a:r>
            <a:endParaRPr/>
          </a:p>
        </p:txBody>
      </p:sp>
      <p:sp>
        <p:nvSpPr>
          <p:cNvPr id="442" name="Google Shape;44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Resources for every project in any Path.</a:t>
            </a:r>
            <a:endParaRPr/>
          </a:p>
        </p:txBody>
      </p:sp>
      <p:sp>
        <p:nvSpPr>
          <p:cNvPr id="452" name="Google Shape;45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This option is for logging out of Base Camp. One must also log out of the Toastmasters main site as well in order to log out of Toastmasters completely.</a:t>
            </a:r>
            <a:endParaRPr/>
          </a:p>
          <a:p>
            <a:pPr indent="-228600" lvl="0" marL="228600" rtl="0" algn="l">
              <a:spcBef>
                <a:spcPts val="0"/>
              </a:spcBef>
              <a:spcAft>
                <a:spcPts val="0"/>
              </a:spcAft>
              <a:buClr>
                <a:schemeClr val="dk1"/>
              </a:buClr>
              <a:buSzPts val="1200"/>
              <a:buFont typeface="Calibri"/>
              <a:buAutoNum type="arabicPeriod"/>
            </a:pPr>
            <a:r>
              <a:rPr lang="en-US"/>
              <a:t>Selecting this log out option will return the user to the Toastmasters.org website.</a:t>
            </a:r>
            <a:endParaRPr/>
          </a:p>
        </p:txBody>
      </p:sp>
      <p:sp>
        <p:nvSpPr>
          <p:cNvPr id="469" name="Google Shape;46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The free path ($20 value) is only available for members that have renewed their membership during the Oct 2020-Mar 2021 membership cycle. New and reinstated members are not applicable to receive the free path.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Even if members are not ready to start a second path, they should add it to their curriculum and start any time. The path must be selected by March 31, 2021.</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To view the FAQs page regarding the free path, click the slide’s title above.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a:p>
        </p:txBody>
      </p:sp>
      <p:sp>
        <p:nvSpPr>
          <p:cNvPr id="486" name="Google Shape;48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AutoNum type="arabicPeriod"/>
            </a:pPr>
            <a:r>
              <a:rPr lang="en-US"/>
              <a:t>In case the first link above doesn’t work, note that additional online tutorial videos can be accessed via Base Camp. Once logged in, just navigate to the Tutorials and Resources section.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493" name="Google Shape;49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Toastmaster, Table Topics Master, and Evaluator roles are required by the completion of Level 3 in every path.</a:t>
            </a:r>
            <a:endParaRPr/>
          </a:p>
        </p:txBody>
      </p:sp>
      <p:sp>
        <p:nvSpPr>
          <p:cNvPr id="324" name="Google Shape;3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One must click inside of the Feedback Request textbox to see the other fields.</a:t>
            </a:r>
            <a:endParaRPr/>
          </a:p>
          <a:p>
            <a:pPr indent="-228600" lvl="0" marL="228600" rtl="0" algn="l">
              <a:spcBef>
                <a:spcPts val="0"/>
              </a:spcBef>
              <a:spcAft>
                <a:spcPts val="0"/>
              </a:spcAft>
              <a:buClr>
                <a:schemeClr val="dk1"/>
              </a:buClr>
              <a:buSzPts val="1200"/>
              <a:buFont typeface="Calibri"/>
              <a:buAutoNum type="arabicPeriod"/>
            </a:pPr>
            <a:r>
              <a:rPr lang="en-US"/>
              <a:t>Once the request has been submitted, the individuals added to receive the request will receive an email.</a:t>
            </a:r>
            <a:endParaRPr/>
          </a:p>
        </p:txBody>
      </p:sp>
      <p:sp>
        <p:nvSpPr>
          <p:cNvPr id="340" name="Google Shape;3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One can only submit feedback or a badge to someone in the club for which he/she is logged into the site. In other words, if someone is a member of multiple clubs then he/she can only submit feedback and badges for members of the club that he/she is logged in as.</a:t>
            </a:r>
            <a:endParaRPr/>
          </a:p>
        </p:txBody>
      </p:sp>
      <p:sp>
        <p:nvSpPr>
          <p:cNvPr id="363" name="Google Shape;3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25"/>
          <p:cNvSpPr/>
          <p:nvPr/>
        </p:nvSpPr>
        <p:spPr>
          <a:xfrm rot="10800000">
            <a:off x="0" y="0"/>
            <a:ext cx="9144000" cy="6858000"/>
          </a:xfrm>
          <a:prstGeom prst="rect">
            <a:avLst/>
          </a:prstGeom>
          <a:gradFill>
            <a:gsLst>
              <a:gs pos="0">
                <a:schemeClr val="dk2"/>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5"/>
          <p:cNvSpPr txBox="1"/>
          <p:nvPr>
            <p:ph type="ctrTitle"/>
          </p:nvPr>
        </p:nvSpPr>
        <p:spPr>
          <a:xfrm>
            <a:off x="1143000" y="3200400"/>
            <a:ext cx="6858000" cy="73152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500"/>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5"/>
          <p:cNvSpPr txBox="1"/>
          <p:nvPr>
            <p:ph idx="1" type="subTitle"/>
          </p:nvPr>
        </p:nvSpPr>
        <p:spPr>
          <a:xfrm>
            <a:off x="1143000" y="4195570"/>
            <a:ext cx="6858000" cy="914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cxnSp>
        <p:nvCxnSpPr>
          <p:cNvPr id="21" name="Google Shape;21;p25"/>
          <p:cNvCxnSpPr/>
          <p:nvPr/>
        </p:nvCxnSpPr>
        <p:spPr>
          <a:xfrm>
            <a:off x="1066800" y="2743200"/>
            <a:ext cx="7010400" cy="0"/>
          </a:xfrm>
          <a:prstGeom prst="straightConnector1">
            <a:avLst/>
          </a:prstGeom>
          <a:noFill/>
          <a:ln cap="flat" cmpd="sng" w="9525">
            <a:solidFill>
              <a:schemeClr val="lt1"/>
            </a:solidFill>
            <a:prstDash val="solid"/>
            <a:miter lim="800000"/>
            <a:headEnd len="sm" w="sm" type="none"/>
            <a:tailEnd len="sm" w="sm" type="none"/>
          </a:ln>
        </p:spPr>
      </p:cxnSp>
      <p:pic>
        <p:nvPicPr>
          <p:cNvPr id="22" name="Google Shape;22;p25"/>
          <p:cNvPicPr preferRelativeResize="0"/>
          <p:nvPr/>
        </p:nvPicPr>
        <p:blipFill rotWithShape="1">
          <a:blip r:embed="rId2">
            <a:alphaModFix/>
          </a:blip>
          <a:srcRect b="0" l="0" r="0" t="0"/>
          <a:stretch/>
        </p:blipFill>
        <p:spPr>
          <a:xfrm>
            <a:off x="3184060" y="1830811"/>
            <a:ext cx="2775881" cy="4297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type="blank">
  <p:cSld name="BLANK">
    <p:spTree>
      <p:nvGrpSpPr>
        <p:cNvPr id="79" name="Shape 79"/>
        <p:cNvGrpSpPr/>
        <p:nvPr/>
      </p:nvGrpSpPr>
      <p:grpSpPr>
        <a:xfrm>
          <a:off x="0" y="0"/>
          <a:ext cx="0" cy="0"/>
          <a:chOff x="0" y="0"/>
          <a:chExt cx="0" cy="0"/>
        </a:xfrm>
      </p:grpSpPr>
      <p:sp>
        <p:nvSpPr>
          <p:cNvPr id="80" name="Google Shape;80;p53"/>
          <p:cNvSpPr/>
          <p:nvPr/>
        </p:nvSpPr>
        <p:spPr>
          <a:xfrm rot="10800000">
            <a:off x="0" y="0"/>
            <a:ext cx="9144000" cy="6858000"/>
          </a:xfrm>
          <a:prstGeom prst="rect">
            <a:avLst/>
          </a:prstGeom>
          <a:gradFill>
            <a:gsLst>
              <a:gs pos="0">
                <a:schemeClr val="dk2"/>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 name="Google Shape;81;p53"/>
          <p:cNvSpPr/>
          <p:nvPr/>
        </p:nvSpPr>
        <p:spPr>
          <a:xfrm>
            <a:off x="0" y="6212926"/>
            <a:ext cx="9144000" cy="6450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id="82" name="Google Shape;82;p53"/>
          <p:cNvPicPr preferRelativeResize="0"/>
          <p:nvPr/>
        </p:nvPicPr>
        <p:blipFill rotWithShape="1">
          <a:blip r:embed="rId2">
            <a:alphaModFix/>
          </a:blip>
          <a:srcRect b="0" l="0" r="0" t="0"/>
          <a:stretch/>
        </p:blipFill>
        <p:spPr>
          <a:xfrm>
            <a:off x="392430" y="6410997"/>
            <a:ext cx="1607820" cy="248927"/>
          </a:xfrm>
          <a:prstGeom prst="rect">
            <a:avLst/>
          </a:prstGeom>
          <a:noFill/>
          <a:ln>
            <a:noFill/>
          </a:ln>
        </p:spPr>
      </p:pic>
      <p:sp>
        <p:nvSpPr>
          <p:cNvPr id="83" name="Google Shape;83;p53"/>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350">
                <a:solidFill>
                  <a:schemeClr val="dk1"/>
                </a:solidFill>
                <a:latin typeface="Arial"/>
                <a:ea typeface="Arial"/>
                <a:cs typeface="Arial"/>
                <a:sym typeface="Arial"/>
              </a:defRPr>
            </a:lvl1pPr>
            <a:lvl2pPr indent="0" lvl="1" marL="0" algn="r">
              <a:spcBef>
                <a:spcPts val="0"/>
              </a:spcBef>
              <a:buNone/>
              <a:defRPr b="1" i="0" sz="1350">
                <a:solidFill>
                  <a:schemeClr val="dk1"/>
                </a:solidFill>
                <a:latin typeface="Arial"/>
                <a:ea typeface="Arial"/>
                <a:cs typeface="Arial"/>
                <a:sym typeface="Arial"/>
              </a:defRPr>
            </a:lvl2pPr>
            <a:lvl3pPr indent="0" lvl="2" marL="0" algn="r">
              <a:spcBef>
                <a:spcPts val="0"/>
              </a:spcBef>
              <a:buNone/>
              <a:defRPr b="1" i="0" sz="1350">
                <a:solidFill>
                  <a:schemeClr val="dk1"/>
                </a:solidFill>
                <a:latin typeface="Arial"/>
                <a:ea typeface="Arial"/>
                <a:cs typeface="Arial"/>
                <a:sym typeface="Arial"/>
              </a:defRPr>
            </a:lvl3pPr>
            <a:lvl4pPr indent="0" lvl="3" marL="0" algn="r">
              <a:spcBef>
                <a:spcPts val="0"/>
              </a:spcBef>
              <a:buNone/>
              <a:defRPr b="1" i="0" sz="1350">
                <a:solidFill>
                  <a:schemeClr val="dk1"/>
                </a:solidFill>
                <a:latin typeface="Arial"/>
                <a:ea typeface="Arial"/>
                <a:cs typeface="Arial"/>
                <a:sym typeface="Arial"/>
              </a:defRPr>
            </a:lvl4pPr>
            <a:lvl5pPr indent="0" lvl="4" marL="0" algn="r">
              <a:spcBef>
                <a:spcPts val="0"/>
              </a:spcBef>
              <a:buNone/>
              <a:defRPr b="1" i="0" sz="1350">
                <a:solidFill>
                  <a:schemeClr val="dk1"/>
                </a:solidFill>
                <a:latin typeface="Arial"/>
                <a:ea typeface="Arial"/>
                <a:cs typeface="Arial"/>
                <a:sym typeface="Arial"/>
              </a:defRPr>
            </a:lvl5pPr>
            <a:lvl6pPr indent="0" lvl="5" marL="0" algn="r">
              <a:spcBef>
                <a:spcPts val="0"/>
              </a:spcBef>
              <a:buNone/>
              <a:defRPr b="1" i="0" sz="1350">
                <a:solidFill>
                  <a:schemeClr val="dk1"/>
                </a:solidFill>
                <a:latin typeface="Arial"/>
                <a:ea typeface="Arial"/>
                <a:cs typeface="Arial"/>
                <a:sym typeface="Arial"/>
              </a:defRPr>
            </a:lvl6pPr>
            <a:lvl7pPr indent="0" lvl="6" marL="0" algn="r">
              <a:spcBef>
                <a:spcPts val="0"/>
              </a:spcBef>
              <a:buNone/>
              <a:defRPr b="1" i="0" sz="1350">
                <a:solidFill>
                  <a:schemeClr val="dk1"/>
                </a:solidFill>
                <a:latin typeface="Arial"/>
                <a:ea typeface="Arial"/>
                <a:cs typeface="Arial"/>
                <a:sym typeface="Arial"/>
              </a:defRPr>
            </a:lvl7pPr>
            <a:lvl8pPr indent="0" lvl="7" marL="0" algn="r">
              <a:spcBef>
                <a:spcPts val="0"/>
              </a:spcBef>
              <a:buNone/>
              <a:defRPr b="1" i="0" sz="1350">
                <a:solidFill>
                  <a:schemeClr val="dk1"/>
                </a:solidFill>
                <a:latin typeface="Arial"/>
                <a:ea typeface="Arial"/>
                <a:cs typeface="Arial"/>
                <a:sym typeface="Arial"/>
              </a:defRPr>
            </a:lvl8pPr>
            <a:lvl9pPr indent="0" lvl="8" marL="0" algn="r">
              <a:spcBef>
                <a:spcPts val="0"/>
              </a:spcBef>
              <a:buNone/>
              <a:defRPr b="1" i="0" sz="13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_Content Right">
  <p:cSld name="Title and Text Left_Content Right">
    <p:spTree>
      <p:nvGrpSpPr>
        <p:cNvPr id="84" name="Shape 84"/>
        <p:cNvGrpSpPr/>
        <p:nvPr/>
      </p:nvGrpSpPr>
      <p:grpSpPr>
        <a:xfrm>
          <a:off x="0" y="0"/>
          <a:ext cx="0" cy="0"/>
          <a:chOff x="0" y="0"/>
          <a:chExt cx="0" cy="0"/>
        </a:xfrm>
      </p:grpSpPr>
      <p:sp>
        <p:nvSpPr>
          <p:cNvPr id="85" name="Google Shape;85;p54"/>
          <p:cNvSpPr txBox="1"/>
          <p:nvPr>
            <p:ph type="title"/>
          </p:nvPr>
        </p:nvSpPr>
        <p:spPr>
          <a:xfrm>
            <a:off x="208451" y="295773"/>
            <a:ext cx="4123707"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54"/>
          <p:cNvSpPr txBox="1"/>
          <p:nvPr>
            <p:ph idx="1" type="body"/>
          </p:nvPr>
        </p:nvSpPr>
        <p:spPr>
          <a:xfrm>
            <a:off x="208451" y="1535081"/>
            <a:ext cx="4123707" cy="433231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2800"/>
              <a:buNone/>
              <a:defRPr sz="28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87" name="Google Shape;87;p54"/>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54"/>
          <p:cNvSpPr/>
          <p:nvPr>
            <p:ph idx="2" type="pic"/>
          </p:nvPr>
        </p:nvSpPr>
        <p:spPr>
          <a:xfrm>
            <a:off x="4572000" y="0"/>
            <a:ext cx="4574286" cy="621792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lvl="3"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_Text Right">
  <p:cSld name="Title and Text Left_Text Right">
    <p:spTree>
      <p:nvGrpSpPr>
        <p:cNvPr id="89" name="Shape 89"/>
        <p:cNvGrpSpPr/>
        <p:nvPr/>
      </p:nvGrpSpPr>
      <p:grpSpPr>
        <a:xfrm>
          <a:off x="0" y="0"/>
          <a:ext cx="0" cy="0"/>
          <a:chOff x="0" y="0"/>
          <a:chExt cx="0" cy="0"/>
        </a:xfrm>
      </p:grpSpPr>
      <p:sp>
        <p:nvSpPr>
          <p:cNvPr id="90" name="Google Shape;90;p55"/>
          <p:cNvSpPr/>
          <p:nvPr/>
        </p:nvSpPr>
        <p:spPr>
          <a:xfrm>
            <a:off x="4572000" y="0"/>
            <a:ext cx="4572000" cy="620877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91" name="Google Shape;91;p55"/>
          <p:cNvSpPr txBox="1"/>
          <p:nvPr>
            <p:ph type="title"/>
          </p:nvPr>
        </p:nvSpPr>
        <p:spPr>
          <a:xfrm>
            <a:off x="208451" y="295773"/>
            <a:ext cx="4121658"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55"/>
          <p:cNvSpPr txBox="1"/>
          <p:nvPr>
            <p:ph idx="1" type="body"/>
          </p:nvPr>
        </p:nvSpPr>
        <p:spPr>
          <a:xfrm>
            <a:off x="208451" y="1535080"/>
            <a:ext cx="4123707" cy="433232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2800"/>
              <a:buNone/>
              <a:defRPr sz="28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93" name="Google Shape;93;p55"/>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55"/>
          <p:cNvSpPr txBox="1"/>
          <p:nvPr>
            <p:ph idx="2" type="body"/>
          </p:nvPr>
        </p:nvSpPr>
        <p:spPr>
          <a:xfrm>
            <a:off x="4822317" y="419100"/>
            <a:ext cx="4121658" cy="54483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Multiple_Content Right" showMasterSp="0">
  <p:cSld name="Title and Text Left Multiple_Content Right">
    <p:spTree>
      <p:nvGrpSpPr>
        <p:cNvPr id="95" name="Shape 95"/>
        <p:cNvGrpSpPr/>
        <p:nvPr/>
      </p:nvGrpSpPr>
      <p:grpSpPr>
        <a:xfrm>
          <a:off x="0" y="0"/>
          <a:ext cx="0" cy="0"/>
          <a:chOff x="0" y="0"/>
          <a:chExt cx="0" cy="0"/>
        </a:xfrm>
      </p:grpSpPr>
      <p:sp>
        <p:nvSpPr>
          <p:cNvPr id="96" name="Google Shape;96;p56"/>
          <p:cNvSpPr/>
          <p:nvPr/>
        </p:nvSpPr>
        <p:spPr>
          <a:xfrm rot="10800000">
            <a:off x="0" y="0"/>
            <a:ext cx="9144000" cy="6858000"/>
          </a:xfrm>
          <a:prstGeom prst="rect">
            <a:avLst/>
          </a:prstGeom>
          <a:gradFill>
            <a:gsLst>
              <a:gs pos="0">
                <a:schemeClr val="dk2"/>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 name="Google Shape;97;p56"/>
          <p:cNvSpPr txBox="1"/>
          <p:nvPr>
            <p:ph type="title"/>
          </p:nvPr>
        </p:nvSpPr>
        <p:spPr>
          <a:xfrm>
            <a:off x="208451" y="295773"/>
            <a:ext cx="4123707"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56"/>
          <p:cNvSpPr txBox="1"/>
          <p:nvPr>
            <p:ph idx="1" type="body"/>
          </p:nvPr>
        </p:nvSpPr>
        <p:spPr>
          <a:xfrm>
            <a:off x="208451" y="2019066"/>
            <a:ext cx="4123707" cy="3848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2800"/>
              <a:buNone/>
              <a:defRPr sz="28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cxnSp>
        <p:nvCxnSpPr>
          <p:cNvPr id="99" name="Google Shape;99;p56"/>
          <p:cNvCxnSpPr/>
          <p:nvPr/>
        </p:nvCxnSpPr>
        <p:spPr>
          <a:xfrm>
            <a:off x="304800" y="1476768"/>
            <a:ext cx="533400" cy="0"/>
          </a:xfrm>
          <a:prstGeom prst="straightConnector1">
            <a:avLst/>
          </a:prstGeom>
          <a:noFill/>
          <a:ln cap="flat" cmpd="sng" w="28575">
            <a:solidFill>
              <a:schemeClr val="lt1"/>
            </a:solidFill>
            <a:prstDash val="solid"/>
            <a:miter lim="800000"/>
            <a:headEnd len="sm" w="sm" type="none"/>
            <a:tailEnd len="sm" w="sm" type="none"/>
          </a:ln>
        </p:spPr>
      </p:cxnSp>
      <p:sp>
        <p:nvSpPr>
          <p:cNvPr id="100" name="Google Shape;100;p56"/>
          <p:cNvSpPr/>
          <p:nvPr/>
        </p:nvSpPr>
        <p:spPr>
          <a:xfrm>
            <a:off x="0" y="6212926"/>
            <a:ext cx="9144000" cy="6450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01" name="Google Shape;101;p56"/>
          <p:cNvSpPr/>
          <p:nvPr>
            <p:ph idx="2" type="pic"/>
          </p:nvPr>
        </p:nvSpPr>
        <p:spPr>
          <a:xfrm>
            <a:off x="4572000" y="0"/>
            <a:ext cx="4574286" cy="621792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lvl="3"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pic>
        <p:nvPicPr>
          <p:cNvPr id="102" name="Google Shape;102;p56"/>
          <p:cNvPicPr preferRelativeResize="0"/>
          <p:nvPr/>
        </p:nvPicPr>
        <p:blipFill rotWithShape="1">
          <a:blip r:embed="rId2">
            <a:alphaModFix/>
          </a:blip>
          <a:srcRect b="0" l="0" r="0" t="0"/>
          <a:stretch/>
        </p:blipFill>
        <p:spPr>
          <a:xfrm>
            <a:off x="392430" y="6410997"/>
            <a:ext cx="1607820" cy="248927"/>
          </a:xfrm>
          <a:prstGeom prst="rect">
            <a:avLst/>
          </a:prstGeom>
          <a:noFill/>
          <a:ln>
            <a:noFill/>
          </a:ln>
        </p:spPr>
      </p:pic>
      <p:sp>
        <p:nvSpPr>
          <p:cNvPr id="103" name="Google Shape;103;p56"/>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350">
                <a:solidFill>
                  <a:schemeClr val="dk1"/>
                </a:solidFill>
                <a:latin typeface="Arial"/>
                <a:ea typeface="Arial"/>
                <a:cs typeface="Arial"/>
                <a:sym typeface="Arial"/>
              </a:defRPr>
            </a:lvl1pPr>
            <a:lvl2pPr indent="0" lvl="1" marL="0" algn="r">
              <a:spcBef>
                <a:spcPts val="0"/>
              </a:spcBef>
              <a:buNone/>
              <a:defRPr b="1" i="0" sz="1350">
                <a:solidFill>
                  <a:schemeClr val="dk1"/>
                </a:solidFill>
                <a:latin typeface="Arial"/>
                <a:ea typeface="Arial"/>
                <a:cs typeface="Arial"/>
                <a:sym typeface="Arial"/>
              </a:defRPr>
            </a:lvl2pPr>
            <a:lvl3pPr indent="0" lvl="2" marL="0" algn="r">
              <a:spcBef>
                <a:spcPts val="0"/>
              </a:spcBef>
              <a:buNone/>
              <a:defRPr b="1" i="0" sz="1350">
                <a:solidFill>
                  <a:schemeClr val="dk1"/>
                </a:solidFill>
                <a:latin typeface="Arial"/>
                <a:ea typeface="Arial"/>
                <a:cs typeface="Arial"/>
                <a:sym typeface="Arial"/>
              </a:defRPr>
            </a:lvl3pPr>
            <a:lvl4pPr indent="0" lvl="3" marL="0" algn="r">
              <a:spcBef>
                <a:spcPts val="0"/>
              </a:spcBef>
              <a:buNone/>
              <a:defRPr b="1" i="0" sz="1350">
                <a:solidFill>
                  <a:schemeClr val="dk1"/>
                </a:solidFill>
                <a:latin typeface="Arial"/>
                <a:ea typeface="Arial"/>
                <a:cs typeface="Arial"/>
                <a:sym typeface="Arial"/>
              </a:defRPr>
            </a:lvl4pPr>
            <a:lvl5pPr indent="0" lvl="4" marL="0" algn="r">
              <a:spcBef>
                <a:spcPts val="0"/>
              </a:spcBef>
              <a:buNone/>
              <a:defRPr b="1" i="0" sz="1350">
                <a:solidFill>
                  <a:schemeClr val="dk1"/>
                </a:solidFill>
                <a:latin typeface="Arial"/>
                <a:ea typeface="Arial"/>
                <a:cs typeface="Arial"/>
                <a:sym typeface="Arial"/>
              </a:defRPr>
            </a:lvl5pPr>
            <a:lvl6pPr indent="0" lvl="5" marL="0" algn="r">
              <a:spcBef>
                <a:spcPts val="0"/>
              </a:spcBef>
              <a:buNone/>
              <a:defRPr b="1" i="0" sz="1350">
                <a:solidFill>
                  <a:schemeClr val="dk1"/>
                </a:solidFill>
                <a:latin typeface="Arial"/>
                <a:ea typeface="Arial"/>
                <a:cs typeface="Arial"/>
                <a:sym typeface="Arial"/>
              </a:defRPr>
            </a:lvl6pPr>
            <a:lvl7pPr indent="0" lvl="6" marL="0" algn="r">
              <a:spcBef>
                <a:spcPts val="0"/>
              </a:spcBef>
              <a:buNone/>
              <a:defRPr b="1" i="0" sz="1350">
                <a:solidFill>
                  <a:schemeClr val="dk1"/>
                </a:solidFill>
                <a:latin typeface="Arial"/>
                <a:ea typeface="Arial"/>
                <a:cs typeface="Arial"/>
                <a:sym typeface="Arial"/>
              </a:defRPr>
            </a:lvl7pPr>
            <a:lvl8pPr indent="0" lvl="7" marL="0" algn="r">
              <a:spcBef>
                <a:spcPts val="0"/>
              </a:spcBef>
              <a:buNone/>
              <a:defRPr b="1" i="0" sz="1350">
                <a:solidFill>
                  <a:schemeClr val="dk1"/>
                </a:solidFill>
                <a:latin typeface="Arial"/>
                <a:ea typeface="Arial"/>
                <a:cs typeface="Arial"/>
                <a:sym typeface="Arial"/>
              </a:defRPr>
            </a:lvl8pPr>
            <a:lvl9pPr indent="0" lvl="8" marL="0" algn="r">
              <a:spcBef>
                <a:spcPts val="0"/>
              </a:spcBef>
              <a:buNone/>
              <a:defRPr b="1" i="0" sz="13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Multiple_Text Right" showMasterSp="0">
  <p:cSld name="Title and Text Left Multiple_Text Right">
    <p:spTree>
      <p:nvGrpSpPr>
        <p:cNvPr id="104" name="Shape 104"/>
        <p:cNvGrpSpPr/>
        <p:nvPr/>
      </p:nvGrpSpPr>
      <p:grpSpPr>
        <a:xfrm>
          <a:off x="0" y="0"/>
          <a:ext cx="0" cy="0"/>
          <a:chOff x="0" y="0"/>
          <a:chExt cx="0" cy="0"/>
        </a:xfrm>
      </p:grpSpPr>
      <p:sp>
        <p:nvSpPr>
          <p:cNvPr id="105" name="Google Shape;105;p57"/>
          <p:cNvSpPr/>
          <p:nvPr/>
        </p:nvSpPr>
        <p:spPr>
          <a:xfrm rot="10800000">
            <a:off x="0" y="0"/>
            <a:ext cx="9144000" cy="6858000"/>
          </a:xfrm>
          <a:prstGeom prst="rect">
            <a:avLst/>
          </a:prstGeom>
          <a:gradFill>
            <a:gsLst>
              <a:gs pos="0">
                <a:schemeClr val="dk2"/>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 name="Google Shape;106;p57"/>
          <p:cNvSpPr/>
          <p:nvPr/>
        </p:nvSpPr>
        <p:spPr>
          <a:xfrm>
            <a:off x="4572000" y="0"/>
            <a:ext cx="4572000" cy="620877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07" name="Google Shape;107;p57"/>
          <p:cNvSpPr txBox="1"/>
          <p:nvPr>
            <p:ph type="title"/>
          </p:nvPr>
        </p:nvSpPr>
        <p:spPr>
          <a:xfrm>
            <a:off x="208451" y="295773"/>
            <a:ext cx="4121658"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57"/>
          <p:cNvSpPr txBox="1"/>
          <p:nvPr>
            <p:ph idx="1" type="body"/>
          </p:nvPr>
        </p:nvSpPr>
        <p:spPr>
          <a:xfrm>
            <a:off x="208451" y="2019066"/>
            <a:ext cx="4123707" cy="3848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2800"/>
              <a:buNone/>
              <a:defRPr sz="28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cxnSp>
        <p:nvCxnSpPr>
          <p:cNvPr id="109" name="Google Shape;109;p57"/>
          <p:cNvCxnSpPr/>
          <p:nvPr/>
        </p:nvCxnSpPr>
        <p:spPr>
          <a:xfrm>
            <a:off x="304800" y="1476768"/>
            <a:ext cx="533400" cy="0"/>
          </a:xfrm>
          <a:prstGeom prst="straightConnector1">
            <a:avLst/>
          </a:prstGeom>
          <a:noFill/>
          <a:ln cap="flat" cmpd="sng" w="28575">
            <a:solidFill>
              <a:schemeClr val="lt1"/>
            </a:solidFill>
            <a:prstDash val="solid"/>
            <a:miter lim="800000"/>
            <a:headEnd len="sm" w="sm" type="none"/>
            <a:tailEnd len="sm" w="sm" type="none"/>
          </a:ln>
        </p:spPr>
      </p:cxnSp>
      <p:sp>
        <p:nvSpPr>
          <p:cNvPr id="110" name="Google Shape;110;p57"/>
          <p:cNvSpPr txBox="1"/>
          <p:nvPr>
            <p:ph idx="2" type="body"/>
          </p:nvPr>
        </p:nvSpPr>
        <p:spPr>
          <a:xfrm>
            <a:off x="4813892" y="419100"/>
            <a:ext cx="4121658" cy="54483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11" name="Google Shape;111;p57"/>
          <p:cNvSpPr/>
          <p:nvPr/>
        </p:nvSpPr>
        <p:spPr>
          <a:xfrm>
            <a:off x="0" y="6212926"/>
            <a:ext cx="9144000" cy="6450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12" name="Google Shape;112;p57"/>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350">
                <a:solidFill>
                  <a:schemeClr val="dk1"/>
                </a:solidFill>
                <a:latin typeface="Arial"/>
                <a:ea typeface="Arial"/>
                <a:cs typeface="Arial"/>
                <a:sym typeface="Arial"/>
              </a:defRPr>
            </a:lvl1pPr>
            <a:lvl2pPr indent="0" lvl="1" marL="0" algn="r">
              <a:spcBef>
                <a:spcPts val="0"/>
              </a:spcBef>
              <a:buNone/>
              <a:defRPr b="1" i="0" sz="1350">
                <a:solidFill>
                  <a:schemeClr val="dk1"/>
                </a:solidFill>
                <a:latin typeface="Arial"/>
                <a:ea typeface="Arial"/>
                <a:cs typeface="Arial"/>
                <a:sym typeface="Arial"/>
              </a:defRPr>
            </a:lvl2pPr>
            <a:lvl3pPr indent="0" lvl="2" marL="0" algn="r">
              <a:spcBef>
                <a:spcPts val="0"/>
              </a:spcBef>
              <a:buNone/>
              <a:defRPr b="1" i="0" sz="1350">
                <a:solidFill>
                  <a:schemeClr val="dk1"/>
                </a:solidFill>
                <a:latin typeface="Arial"/>
                <a:ea typeface="Arial"/>
                <a:cs typeface="Arial"/>
                <a:sym typeface="Arial"/>
              </a:defRPr>
            </a:lvl3pPr>
            <a:lvl4pPr indent="0" lvl="3" marL="0" algn="r">
              <a:spcBef>
                <a:spcPts val="0"/>
              </a:spcBef>
              <a:buNone/>
              <a:defRPr b="1" i="0" sz="1350">
                <a:solidFill>
                  <a:schemeClr val="dk1"/>
                </a:solidFill>
                <a:latin typeface="Arial"/>
                <a:ea typeface="Arial"/>
                <a:cs typeface="Arial"/>
                <a:sym typeface="Arial"/>
              </a:defRPr>
            </a:lvl4pPr>
            <a:lvl5pPr indent="0" lvl="4" marL="0" algn="r">
              <a:spcBef>
                <a:spcPts val="0"/>
              </a:spcBef>
              <a:buNone/>
              <a:defRPr b="1" i="0" sz="1350">
                <a:solidFill>
                  <a:schemeClr val="dk1"/>
                </a:solidFill>
                <a:latin typeface="Arial"/>
                <a:ea typeface="Arial"/>
                <a:cs typeface="Arial"/>
                <a:sym typeface="Arial"/>
              </a:defRPr>
            </a:lvl5pPr>
            <a:lvl6pPr indent="0" lvl="5" marL="0" algn="r">
              <a:spcBef>
                <a:spcPts val="0"/>
              </a:spcBef>
              <a:buNone/>
              <a:defRPr b="1" i="0" sz="1350">
                <a:solidFill>
                  <a:schemeClr val="dk1"/>
                </a:solidFill>
                <a:latin typeface="Arial"/>
                <a:ea typeface="Arial"/>
                <a:cs typeface="Arial"/>
                <a:sym typeface="Arial"/>
              </a:defRPr>
            </a:lvl6pPr>
            <a:lvl7pPr indent="0" lvl="6" marL="0" algn="r">
              <a:spcBef>
                <a:spcPts val="0"/>
              </a:spcBef>
              <a:buNone/>
              <a:defRPr b="1" i="0" sz="1350">
                <a:solidFill>
                  <a:schemeClr val="dk1"/>
                </a:solidFill>
                <a:latin typeface="Arial"/>
                <a:ea typeface="Arial"/>
                <a:cs typeface="Arial"/>
                <a:sym typeface="Arial"/>
              </a:defRPr>
            </a:lvl7pPr>
            <a:lvl8pPr indent="0" lvl="7" marL="0" algn="r">
              <a:spcBef>
                <a:spcPts val="0"/>
              </a:spcBef>
              <a:buNone/>
              <a:defRPr b="1" i="0" sz="1350">
                <a:solidFill>
                  <a:schemeClr val="dk1"/>
                </a:solidFill>
                <a:latin typeface="Arial"/>
                <a:ea typeface="Arial"/>
                <a:cs typeface="Arial"/>
                <a:sym typeface="Arial"/>
              </a:defRPr>
            </a:lvl8pPr>
            <a:lvl9pPr indent="0" lvl="8" marL="0" algn="r">
              <a:spcBef>
                <a:spcPts val="0"/>
              </a:spcBef>
              <a:buNone/>
              <a:defRPr b="1" i="0" sz="13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3" name="Google Shape;113;p57"/>
          <p:cNvPicPr preferRelativeResize="0"/>
          <p:nvPr/>
        </p:nvPicPr>
        <p:blipFill rotWithShape="1">
          <a:blip r:embed="rId2">
            <a:alphaModFix/>
          </a:blip>
          <a:srcRect b="0" l="0" r="0" t="0"/>
          <a:stretch/>
        </p:blipFill>
        <p:spPr>
          <a:xfrm>
            <a:off x="392430" y="6410997"/>
            <a:ext cx="1607820" cy="24892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arge Image">
  <p:cSld name="Title and Large Image">
    <p:spTree>
      <p:nvGrpSpPr>
        <p:cNvPr id="114" name="Shape 114"/>
        <p:cNvGrpSpPr/>
        <p:nvPr/>
      </p:nvGrpSpPr>
      <p:grpSpPr>
        <a:xfrm>
          <a:off x="0" y="0"/>
          <a:ext cx="0" cy="0"/>
          <a:chOff x="0" y="0"/>
          <a:chExt cx="0" cy="0"/>
        </a:xfrm>
      </p:grpSpPr>
      <p:sp>
        <p:nvSpPr>
          <p:cNvPr id="115" name="Google Shape;115;p58"/>
          <p:cNvSpPr/>
          <p:nvPr>
            <p:ph idx="2" type="pic"/>
          </p:nvPr>
        </p:nvSpPr>
        <p:spPr>
          <a:xfrm>
            <a:off x="0" y="1143000"/>
            <a:ext cx="9144000" cy="5084065"/>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lvl="3"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
        <p:nvSpPr>
          <p:cNvPr id="116" name="Google Shape;116;p58"/>
          <p:cNvSpPr/>
          <p:nvPr/>
        </p:nvSpPr>
        <p:spPr>
          <a:xfrm>
            <a:off x="0" y="-1"/>
            <a:ext cx="9144000" cy="114300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17" name="Google Shape;117;p58"/>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58"/>
          <p:cNvSpPr txBox="1"/>
          <p:nvPr>
            <p:ph type="title"/>
          </p:nvPr>
        </p:nvSpPr>
        <p:spPr>
          <a:xfrm>
            <a:off x="208450" y="295774"/>
            <a:ext cx="8735525" cy="645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9" name="Google Shape;119;p58"/>
          <p:cNvCxnSpPr/>
          <p:nvPr/>
        </p:nvCxnSpPr>
        <p:spPr>
          <a:xfrm>
            <a:off x="304800" y="989880"/>
            <a:ext cx="5334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120" name="Shape 120"/>
        <p:cNvGrpSpPr/>
        <p:nvPr/>
      </p:nvGrpSpPr>
      <p:grpSpPr>
        <a:xfrm>
          <a:off x="0" y="0"/>
          <a:ext cx="0" cy="0"/>
          <a:chOff x="0" y="0"/>
          <a:chExt cx="0" cy="0"/>
        </a:xfrm>
      </p:grpSpPr>
      <p:sp>
        <p:nvSpPr>
          <p:cNvPr id="121" name="Google Shape;121;p59"/>
          <p:cNvSpPr/>
          <p:nvPr/>
        </p:nvSpPr>
        <p:spPr>
          <a:xfrm rot="10800000">
            <a:off x="0" y="0"/>
            <a:ext cx="9144000" cy="6858000"/>
          </a:xfrm>
          <a:prstGeom prst="rect">
            <a:avLst/>
          </a:prstGeom>
          <a:gradFill>
            <a:gsLst>
              <a:gs pos="0">
                <a:schemeClr val="dk2"/>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2" name="Google Shape;122;p59"/>
          <p:cNvCxnSpPr/>
          <p:nvPr/>
        </p:nvCxnSpPr>
        <p:spPr>
          <a:xfrm>
            <a:off x="304802" y="989880"/>
            <a:ext cx="533400" cy="0"/>
          </a:xfrm>
          <a:prstGeom prst="straightConnector1">
            <a:avLst/>
          </a:prstGeom>
          <a:noFill/>
          <a:ln cap="flat" cmpd="sng" w="28575">
            <a:solidFill>
              <a:schemeClr val="lt1"/>
            </a:solidFill>
            <a:prstDash val="solid"/>
            <a:miter lim="800000"/>
            <a:headEnd len="sm" w="sm" type="none"/>
            <a:tailEnd len="sm" w="sm" type="none"/>
          </a:ln>
        </p:spPr>
      </p:cxnSp>
      <p:sp>
        <p:nvSpPr>
          <p:cNvPr id="123" name="Google Shape;123;p59"/>
          <p:cNvSpPr/>
          <p:nvPr>
            <p:ph idx="2" type="pic"/>
          </p:nvPr>
        </p:nvSpPr>
        <p:spPr>
          <a:xfrm>
            <a:off x="0" y="1143001"/>
            <a:ext cx="9144000" cy="571499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lvl="3"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
        <p:nvSpPr>
          <p:cNvPr id="124" name="Google Shape;124;p59"/>
          <p:cNvSpPr/>
          <p:nvPr/>
        </p:nvSpPr>
        <p:spPr>
          <a:xfrm>
            <a:off x="0" y="-1"/>
            <a:ext cx="9144000" cy="114300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25" name="Google Shape;125;p59"/>
          <p:cNvSpPr txBox="1"/>
          <p:nvPr>
            <p:ph type="title"/>
          </p:nvPr>
        </p:nvSpPr>
        <p:spPr>
          <a:xfrm>
            <a:off x="208450" y="295774"/>
            <a:ext cx="8735525" cy="645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26" name="Google Shape;126;p59"/>
          <p:cNvCxnSpPr/>
          <p:nvPr/>
        </p:nvCxnSpPr>
        <p:spPr>
          <a:xfrm>
            <a:off x="304800" y="989880"/>
            <a:ext cx="5334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4" name="Shape 134"/>
        <p:cNvGrpSpPr/>
        <p:nvPr/>
      </p:nvGrpSpPr>
      <p:grpSpPr>
        <a:xfrm>
          <a:off x="0" y="0"/>
          <a:ext cx="0" cy="0"/>
          <a:chOff x="0" y="0"/>
          <a:chExt cx="0" cy="0"/>
        </a:xfrm>
      </p:grpSpPr>
      <p:sp>
        <p:nvSpPr>
          <p:cNvPr id="135" name="Google Shape;135;p27"/>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3333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7"/>
          <p:cNvSpPr txBox="1"/>
          <p:nvPr>
            <p:ph idx="1" type="body"/>
          </p:nvPr>
        </p:nvSpPr>
        <p:spPr>
          <a:xfrm>
            <a:off x="208450" y="1520042"/>
            <a:ext cx="8735525" cy="43582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7" name="Google Shape;137;p27"/>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8"/>
          <p:cNvSpPr txBox="1"/>
          <p:nvPr>
            <p:ph type="title"/>
          </p:nvPr>
        </p:nvSpPr>
        <p:spPr>
          <a:xfrm>
            <a:off x="208450" y="293875"/>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3333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8"/>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acer Slide" showMasterSp="0" type="title">
  <p:cSld name="TITLE">
    <p:spTree>
      <p:nvGrpSpPr>
        <p:cNvPr id="141" name="Shape 141"/>
        <p:cNvGrpSpPr/>
        <p:nvPr/>
      </p:nvGrpSpPr>
      <p:grpSpPr>
        <a:xfrm>
          <a:off x="0" y="0"/>
          <a:ext cx="0" cy="0"/>
          <a:chOff x="0" y="0"/>
          <a:chExt cx="0" cy="0"/>
        </a:xfrm>
      </p:grpSpPr>
      <p:sp>
        <p:nvSpPr>
          <p:cNvPr id="142" name="Google Shape;142;p29"/>
          <p:cNvSpPr txBox="1"/>
          <p:nvPr>
            <p:ph type="ctrTitle"/>
          </p:nvPr>
        </p:nvSpPr>
        <p:spPr>
          <a:xfrm>
            <a:off x="1143000" y="1006867"/>
            <a:ext cx="6858000" cy="208456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333333"/>
              </a:buClr>
              <a:buSzPts val="5400"/>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9"/>
          <p:cNvSpPr txBox="1"/>
          <p:nvPr>
            <p:ph idx="1" type="subTitle"/>
          </p:nvPr>
        </p:nvSpPr>
        <p:spPr>
          <a:xfrm>
            <a:off x="1143000" y="3358503"/>
            <a:ext cx="6858000" cy="914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3600"/>
              <a:buNone/>
              <a:defRPr sz="36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4" name="Google Shape;144;p29"/>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29"/>
          <p:cNvSpPr/>
          <p:nvPr/>
        </p:nvSpPr>
        <p:spPr>
          <a:xfrm>
            <a:off x="0" y="6212926"/>
            <a:ext cx="9144000" cy="64507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Toastmasters International" id="146" name="Google Shape;146;p29"/>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acer Slide" showMasterSp="0">
  <p:cSld name="Spacer Slide">
    <p:spTree>
      <p:nvGrpSpPr>
        <p:cNvPr id="23" name="Shape 23"/>
        <p:cNvGrpSpPr/>
        <p:nvPr/>
      </p:nvGrpSpPr>
      <p:grpSpPr>
        <a:xfrm>
          <a:off x="0" y="0"/>
          <a:ext cx="0" cy="0"/>
          <a:chOff x="0" y="0"/>
          <a:chExt cx="0" cy="0"/>
        </a:xfrm>
      </p:grpSpPr>
      <p:sp>
        <p:nvSpPr>
          <p:cNvPr id="24" name="Google Shape;24;p45"/>
          <p:cNvSpPr/>
          <p:nvPr/>
        </p:nvSpPr>
        <p:spPr>
          <a:xfrm rot="10800000">
            <a:off x="0" y="0"/>
            <a:ext cx="9144000" cy="6858000"/>
          </a:xfrm>
          <a:prstGeom prst="rect">
            <a:avLst/>
          </a:prstGeom>
          <a:gradFill>
            <a:gsLst>
              <a:gs pos="0">
                <a:schemeClr val="dk2"/>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 name="Google Shape;25;p45"/>
          <p:cNvSpPr/>
          <p:nvPr/>
        </p:nvSpPr>
        <p:spPr>
          <a:xfrm>
            <a:off x="0" y="6212926"/>
            <a:ext cx="9144000" cy="6450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id="26" name="Google Shape;26;p45"/>
          <p:cNvPicPr preferRelativeResize="0"/>
          <p:nvPr/>
        </p:nvPicPr>
        <p:blipFill rotWithShape="1">
          <a:blip r:embed="rId2">
            <a:alphaModFix/>
          </a:blip>
          <a:srcRect b="0" l="0" r="0" t="0"/>
          <a:stretch/>
        </p:blipFill>
        <p:spPr>
          <a:xfrm>
            <a:off x="392430" y="6410997"/>
            <a:ext cx="1607820" cy="248927"/>
          </a:xfrm>
          <a:prstGeom prst="rect">
            <a:avLst/>
          </a:prstGeom>
          <a:noFill/>
          <a:ln>
            <a:noFill/>
          </a:ln>
        </p:spPr>
      </p:pic>
      <p:sp>
        <p:nvSpPr>
          <p:cNvPr id="27" name="Google Shape;27;p45"/>
          <p:cNvSpPr txBox="1"/>
          <p:nvPr>
            <p:ph type="ctrTitle"/>
          </p:nvPr>
        </p:nvSpPr>
        <p:spPr>
          <a:xfrm>
            <a:off x="1143000" y="1006867"/>
            <a:ext cx="6858000" cy="208456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5400"/>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5"/>
          <p:cNvSpPr txBox="1"/>
          <p:nvPr>
            <p:ph idx="1" type="subTitle"/>
          </p:nvPr>
        </p:nvSpPr>
        <p:spPr>
          <a:xfrm>
            <a:off x="1143000" y="3358503"/>
            <a:ext cx="6858000" cy="914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lt1"/>
              </a:buClr>
              <a:buSzPts val="3600"/>
              <a:buFont typeface="Arial"/>
              <a:buNone/>
              <a:defRPr sz="36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7" name="Shape 147"/>
        <p:cNvGrpSpPr/>
        <p:nvPr/>
      </p:nvGrpSpPr>
      <p:grpSpPr>
        <a:xfrm>
          <a:off x="0" y="0"/>
          <a:ext cx="0" cy="0"/>
          <a:chOff x="0" y="0"/>
          <a:chExt cx="0" cy="0"/>
        </a:xfrm>
      </p:grpSpPr>
      <p:sp>
        <p:nvSpPr>
          <p:cNvPr id="148" name="Google Shape;148;p30"/>
          <p:cNvSpPr txBox="1"/>
          <p:nvPr>
            <p:ph type="ctrTitle"/>
          </p:nvPr>
        </p:nvSpPr>
        <p:spPr>
          <a:xfrm>
            <a:off x="1143000" y="3200400"/>
            <a:ext cx="6858000" cy="73152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33333"/>
              </a:buClr>
              <a:buSzPts val="4500"/>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0"/>
          <p:cNvSpPr txBox="1"/>
          <p:nvPr>
            <p:ph idx="1" type="subTitle"/>
          </p:nvPr>
        </p:nvSpPr>
        <p:spPr>
          <a:xfrm>
            <a:off x="1143000" y="4195570"/>
            <a:ext cx="6858000" cy="914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150" name="Google Shape;150;p30"/>
          <p:cNvCxnSpPr/>
          <p:nvPr/>
        </p:nvCxnSpPr>
        <p:spPr>
          <a:xfrm>
            <a:off x="1066800" y="2743200"/>
            <a:ext cx="7010400" cy="0"/>
          </a:xfrm>
          <a:prstGeom prst="straightConnector1">
            <a:avLst/>
          </a:prstGeom>
          <a:noFill/>
          <a:ln cap="flat" cmpd="sng" w="9525">
            <a:solidFill>
              <a:schemeClr val="accent5"/>
            </a:solidFill>
            <a:prstDash val="solid"/>
            <a:miter lim="800000"/>
            <a:headEnd len="sm" w="sm" type="none"/>
            <a:tailEnd len="sm" w="sm" type="none"/>
          </a:ln>
        </p:spPr>
      </p:cxnSp>
      <p:pic>
        <p:nvPicPr>
          <p:cNvPr descr="Toastmasters International" id="151" name="Google Shape;151;p30"/>
          <p:cNvPicPr preferRelativeResize="0"/>
          <p:nvPr/>
        </p:nvPicPr>
        <p:blipFill rotWithShape="1">
          <a:blip r:embed="rId2">
            <a:alphaModFix/>
          </a:blip>
          <a:srcRect b="0" l="0" r="0" t="0"/>
          <a:stretch/>
        </p:blipFill>
        <p:spPr>
          <a:xfrm>
            <a:off x="3180715" y="1830810"/>
            <a:ext cx="2782570" cy="4308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p:cSld name="Title and Two Content">
    <p:spTree>
      <p:nvGrpSpPr>
        <p:cNvPr id="152" name="Shape 152"/>
        <p:cNvGrpSpPr/>
        <p:nvPr/>
      </p:nvGrpSpPr>
      <p:grpSpPr>
        <a:xfrm>
          <a:off x="0" y="0"/>
          <a:ext cx="0" cy="0"/>
          <a:chOff x="0" y="0"/>
          <a:chExt cx="0" cy="0"/>
        </a:xfrm>
      </p:grpSpPr>
      <p:sp>
        <p:nvSpPr>
          <p:cNvPr id="153" name="Google Shape;153;p31"/>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31"/>
          <p:cNvSpPr txBox="1"/>
          <p:nvPr>
            <p:ph idx="1" type="body"/>
          </p:nvPr>
        </p:nvSpPr>
        <p:spPr>
          <a:xfrm>
            <a:off x="208451" y="1535081"/>
            <a:ext cx="4231386" cy="43323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5" name="Google Shape;155;p31"/>
          <p:cNvSpPr txBox="1"/>
          <p:nvPr>
            <p:ph idx="2" type="body"/>
          </p:nvPr>
        </p:nvSpPr>
        <p:spPr>
          <a:xfrm>
            <a:off x="4706451" y="1535081"/>
            <a:ext cx="4229100" cy="43323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p31"/>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Comparison" type="twoTxTwoObj">
  <p:cSld name="TWO_OBJECTS_WITH_TEXT">
    <p:spTree>
      <p:nvGrpSpPr>
        <p:cNvPr id="157" name="Shape 157"/>
        <p:cNvGrpSpPr/>
        <p:nvPr/>
      </p:nvGrpSpPr>
      <p:grpSpPr>
        <a:xfrm>
          <a:off x="0" y="0"/>
          <a:ext cx="0" cy="0"/>
          <a:chOff x="0" y="0"/>
          <a:chExt cx="0" cy="0"/>
        </a:xfrm>
      </p:grpSpPr>
      <p:sp>
        <p:nvSpPr>
          <p:cNvPr id="158" name="Google Shape;158;p32"/>
          <p:cNvSpPr txBox="1"/>
          <p:nvPr>
            <p:ph type="title"/>
          </p:nvPr>
        </p:nvSpPr>
        <p:spPr>
          <a:xfrm>
            <a:off x="208450" y="293875"/>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32"/>
          <p:cNvSpPr txBox="1"/>
          <p:nvPr>
            <p:ph idx="1" type="body"/>
          </p:nvPr>
        </p:nvSpPr>
        <p:spPr>
          <a:xfrm>
            <a:off x="208451" y="1361863"/>
            <a:ext cx="423138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3000"/>
              <a:buNone/>
              <a:defRPr b="1" sz="30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32"/>
          <p:cNvSpPr txBox="1"/>
          <p:nvPr>
            <p:ph idx="2" type="body"/>
          </p:nvPr>
        </p:nvSpPr>
        <p:spPr>
          <a:xfrm>
            <a:off x="208451" y="2185775"/>
            <a:ext cx="4231386" cy="368162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1" name="Google Shape;161;p32"/>
          <p:cNvSpPr txBox="1"/>
          <p:nvPr>
            <p:ph idx="3" type="body"/>
          </p:nvPr>
        </p:nvSpPr>
        <p:spPr>
          <a:xfrm>
            <a:off x="4712589" y="1361863"/>
            <a:ext cx="423138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3000"/>
              <a:buNone/>
              <a:defRPr b="1" sz="30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32"/>
          <p:cNvSpPr txBox="1"/>
          <p:nvPr>
            <p:ph idx="4" type="body"/>
          </p:nvPr>
        </p:nvSpPr>
        <p:spPr>
          <a:xfrm>
            <a:off x="4712589" y="2185775"/>
            <a:ext cx="4231386" cy="368162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3" name="Google Shape;163;p32"/>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ntent">
  <p:cSld name="Title and Three Content">
    <p:spTree>
      <p:nvGrpSpPr>
        <p:cNvPr id="164" name="Shape 164"/>
        <p:cNvGrpSpPr/>
        <p:nvPr/>
      </p:nvGrpSpPr>
      <p:grpSpPr>
        <a:xfrm>
          <a:off x="0" y="0"/>
          <a:ext cx="0" cy="0"/>
          <a:chOff x="0" y="0"/>
          <a:chExt cx="0" cy="0"/>
        </a:xfrm>
      </p:grpSpPr>
      <p:sp>
        <p:nvSpPr>
          <p:cNvPr id="165" name="Google Shape;165;p33"/>
          <p:cNvSpPr txBox="1"/>
          <p:nvPr>
            <p:ph type="title"/>
          </p:nvPr>
        </p:nvSpPr>
        <p:spPr>
          <a:xfrm>
            <a:off x="208450" y="293875"/>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3"/>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p33"/>
          <p:cNvSpPr/>
          <p:nvPr>
            <p:ph idx="1" type="body"/>
          </p:nvPr>
        </p:nvSpPr>
        <p:spPr>
          <a:xfrm>
            <a:off x="6286500" y="2005584"/>
            <a:ext cx="2400300" cy="3140075"/>
          </a:xfrm>
          <a:prstGeom prst="roundRect">
            <a:avLst>
              <a:gd fmla="val 942" name="adj"/>
            </a:avLst>
          </a:prstGeom>
          <a:solidFill>
            <a:srgbClr val="FFFFFF"/>
          </a:solidFill>
          <a:ln>
            <a:noFill/>
          </a:ln>
          <a:effectLst>
            <a:outerShdw blurRad="38100" rotWithShape="0" algn="tl" dir="5400000" dist="12700">
              <a:srgbClr val="000000">
                <a:alpha val="34901"/>
              </a:srgbClr>
            </a:outerShdw>
          </a:effectLst>
        </p:spPr>
        <p:txBody>
          <a:bodyPr anchorCtr="0" anchor="t" bIns="365750" lIns="365750" spcFirstLastPara="1" rIns="365750" wrap="square" tIns="822950">
            <a:no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8" name="Google Shape;168;p33"/>
          <p:cNvSpPr/>
          <p:nvPr>
            <p:ph idx="2" type="body"/>
          </p:nvPr>
        </p:nvSpPr>
        <p:spPr>
          <a:xfrm>
            <a:off x="3371850" y="2011681"/>
            <a:ext cx="2400300" cy="3140075"/>
          </a:xfrm>
          <a:prstGeom prst="roundRect">
            <a:avLst>
              <a:gd fmla="val 942" name="adj"/>
            </a:avLst>
          </a:prstGeom>
          <a:solidFill>
            <a:srgbClr val="FFFFFF"/>
          </a:solidFill>
          <a:ln>
            <a:noFill/>
          </a:ln>
          <a:effectLst>
            <a:outerShdw blurRad="38100" rotWithShape="0" algn="tl" dir="5400000" dist="12700">
              <a:srgbClr val="000000">
                <a:alpha val="34901"/>
              </a:srgbClr>
            </a:outerShdw>
          </a:effectLst>
        </p:spPr>
        <p:txBody>
          <a:bodyPr anchorCtr="0" anchor="t" bIns="365750" lIns="365750" spcFirstLastPara="1" rIns="365750" wrap="square" tIns="822950">
            <a:no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9" name="Google Shape;169;p33"/>
          <p:cNvSpPr/>
          <p:nvPr>
            <p:ph idx="3" type="body"/>
          </p:nvPr>
        </p:nvSpPr>
        <p:spPr>
          <a:xfrm>
            <a:off x="457200" y="1981201"/>
            <a:ext cx="2400300" cy="3140075"/>
          </a:xfrm>
          <a:prstGeom prst="roundRect">
            <a:avLst>
              <a:gd fmla="val 942" name="adj"/>
            </a:avLst>
          </a:prstGeom>
          <a:solidFill>
            <a:srgbClr val="FFFFFF"/>
          </a:solidFill>
          <a:ln>
            <a:noFill/>
          </a:ln>
          <a:effectLst>
            <a:outerShdw blurRad="38100" rotWithShape="0" algn="tl" dir="5400000" dist="12700">
              <a:srgbClr val="000000">
                <a:alpha val="34901"/>
              </a:srgbClr>
            </a:outerShdw>
          </a:effectLst>
        </p:spPr>
        <p:txBody>
          <a:bodyPr anchorCtr="0" anchor="t" bIns="365750" lIns="365750" spcFirstLastPara="1" rIns="365750" wrap="square" tIns="822950">
            <a:no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0" name="Google Shape;170;p33"/>
          <p:cNvSpPr txBox="1"/>
          <p:nvPr>
            <p:ph idx="4" type="body"/>
          </p:nvPr>
        </p:nvSpPr>
        <p:spPr>
          <a:xfrm>
            <a:off x="628650" y="2362200"/>
            <a:ext cx="2057400" cy="304800"/>
          </a:xfrm>
          <a:prstGeom prst="rect">
            <a:avLst/>
          </a:prstGeom>
          <a:noFill/>
          <a:ln>
            <a:noFill/>
          </a:ln>
        </p:spPr>
        <p:txBody>
          <a:bodyPr anchorCtr="0" anchor="b" bIns="0" lIns="91425" spcFirstLastPara="1" rIns="91425" wrap="square" tIns="0">
            <a:normAutofit/>
          </a:bodyPr>
          <a:lstStyle>
            <a:lvl1pPr indent="-228600" lvl="0" marL="457200" algn="ctr">
              <a:lnSpc>
                <a:spcPct val="90000"/>
              </a:lnSpc>
              <a:spcBef>
                <a:spcPts val="750"/>
              </a:spcBef>
              <a:spcAft>
                <a:spcPts val="0"/>
              </a:spcAft>
              <a:buClr>
                <a:schemeClr val="dk1"/>
              </a:buClr>
              <a:buSzPts val="2000"/>
              <a:buNone/>
              <a:defRPr b="1" i="0" sz="20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1" name="Google Shape;171;p33"/>
          <p:cNvSpPr txBox="1"/>
          <p:nvPr>
            <p:ph idx="5" type="body"/>
          </p:nvPr>
        </p:nvSpPr>
        <p:spPr>
          <a:xfrm>
            <a:off x="6457950" y="2362200"/>
            <a:ext cx="2057400" cy="304800"/>
          </a:xfrm>
          <a:prstGeom prst="rect">
            <a:avLst/>
          </a:prstGeom>
          <a:noFill/>
          <a:ln>
            <a:noFill/>
          </a:ln>
        </p:spPr>
        <p:txBody>
          <a:bodyPr anchorCtr="0" anchor="b" bIns="0" lIns="91425" spcFirstLastPara="1" rIns="91425" wrap="square" tIns="0">
            <a:normAutofit/>
          </a:bodyPr>
          <a:lstStyle>
            <a:lvl1pPr indent="-228600" lvl="0" marL="457200" algn="ctr">
              <a:lnSpc>
                <a:spcPct val="90000"/>
              </a:lnSpc>
              <a:spcBef>
                <a:spcPts val="750"/>
              </a:spcBef>
              <a:spcAft>
                <a:spcPts val="0"/>
              </a:spcAft>
              <a:buClr>
                <a:schemeClr val="dk1"/>
              </a:buClr>
              <a:buSzPts val="2000"/>
              <a:buNone/>
              <a:defRPr b="1" i="0" sz="20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2" name="Google Shape;172;p33"/>
          <p:cNvSpPr txBox="1"/>
          <p:nvPr>
            <p:ph idx="6" type="body"/>
          </p:nvPr>
        </p:nvSpPr>
        <p:spPr>
          <a:xfrm>
            <a:off x="3543300" y="2362200"/>
            <a:ext cx="2057400" cy="304800"/>
          </a:xfrm>
          <a:prstGeom prst="rect">
            <a:avLst/>
          </a:prstGeom>
          <a:noFill/>
          <a:ln>
            <a:noFill/>
          </a:ln>
        </p:spPr>
        <p:txBody>
          <a:bodyPr anchorCtr="0" anchor="b" bIns="0" lIns="91425" spcFirstLastPara="1" rIns="91425" wrap="square" tIns="0">
            <a:normAutofit/>
          </a:bodyPr>
          <a:lstStyle>
            <a:lvl1pPr indent="-228600" lvl="0" marL="457200" algn="ctr">
              <a:lnSpc>
                <a:spcPct val="90000"/>
              </a:lnSpc>
              <a:spcBef>
                <a:spcPts val="750"/>
              </a:spcBef>
              <a:spcAft>
                <a:spcPts val="0"/>
              </a:spcAft>
              <a:buClr>
                <a:schemeClr val="dk1"/>
              </a:buClr>
              <a:buSzPts val="2000"/>
              <a:buNone/>
              <a:defRPr b="1" i="0" sz="20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showMasterSp="0">
  <p:cSld name="Image and Text">
    <p:spTree>
      <p:nvGrpSpPr>
        <p:cNvPr id="173" name="Shape 173"/>
        <p:cNvGrpSpPr/>
        <p:nvPr/>
      </p:nvGrpSpPr>
      <p:grpSpPr>
        <a:xfrm>
          <a:off x="0" y="0"/>
          <a:ext cx="0" cy="0"/>
          <a:chOff x="0" y="0"/>
          <a:chExt cx="0" cy="0"/>
        </a:xfrm>
      </p:grpSpPr>
      <p:sp>
        <p:nvSpPr>
          <p:cNvPr id="174" name="Google Shape;174;p34"/>
          <p:cNvSpPr/>
          <p:nvPr/>
        </p:nvSpPr>
        <p:spPr>
          <a:xfrm>
            <a:off x="-9144" y="6212926"/>
            <a:ext cx="9162288" cy="64507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75" name="Google Shape;175;p34"/>
          <p:cNvSpPr/>
          <p:nvPr/>
        </p:nvSpPr>
        <p:spPr>
          <a:xfrm>
            <a:off x="2656068" y="1066800"/>
            <a:ext cx="5293237" cy="4273994"/>
          </a:xfrm>
          <a:prstGeom prst="roundRect">
            <a:avLst>
              <a:gd fmla="val 0" name="adj"/>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Arial"/>
              <a:ea typeface="Arial"/>
              <a:cs typeface="Arial"/>
              <a:sym typeface="Arial"/>
            </a:endParaRPr>
          </a:p>
        </p:txBody>
      </p:sp>
      <p:sp>
        <p:nvSpPr>
          <p:cNvPr id="176" name="Google Shape;176;p34"/>
          <p:cNvSpPr/>
          <p:nvPr/>
        </p:nvSpPr>
        <p:spPr>
          <a:xfrm>
            <a:off x="1194695" y="1600200"/>
            <a:ext cx="2333624" cy="3159346"/>
          </a:xfrm>
          <a:prstGeom prst="rect">
            <a:avLst/>
          </a:prstGeom>
          <a:solidFill>
            <a:srgbClr val="F5F5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77" name="Google Shape;177;p34"/>
          <p:cNvSpPr/>
          <p:nvPr>
            <p:ph idx="2" type="pic"/>
          </p:nvPr>
        </p:nvSpPr>
        <p:spPr>
          <a:xfrm>
            <a:off x="1194695" y="1600200"/>
            <a:ext cx="2333625" cy="315934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78" name="Google Shape;178;p34"/>
          <p:cNvSpPr txBox="1"/>
          <p:nvPr>
            <p:ph idx="1" type="body"/>
          </p:nvPr>
        </p:nvSpPr>
        <p:spPr>
          <a:xfrm>
            <a:off x="3733799" y="2106202"/>
            <a:ext cx="4010025" cy="1190926"/>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750"/>
              </a:spcBef>
              <a:spcAft>
                <a:spcPts val="0"/>
              </a:spcAft>
              <a:buClr>
                <a:schemeClr val="dk1"/>
              </a:buClr>
              <a:buSzPts val="3200"/>
              <a:buNone/>
              <a:defRPr b="1" i="0" sz="3200">
                <a:solidFill>
                  <a:schemeClr val="dk1"/>
                </a:solidFill>
                <a:latin typeface="Arial"/>
                <a:ea typeface="Arial"/>
                <a:cs typeface="Arial"/>
                <a:sym typeface="Arial"/>
              </a:defRPr>
            </a:lvl1pPr>
            <a:lvl2pPr indent="-228600" lvl="1" marL="914400" algn="ctr">
              <a:lnSpc>
                <a:spcPct val="90000"/>
              </a:lnSpc>
              <a:spcBef>
                <a:spcPts val="375"/>
              </a:spcBef>
              <a:spcAft>
                <a:spcPts val="0"/>
              </a:spcAft>
              <a:buClr>
                <a:srgbClr val="7A7A7A"/>
              </a:buClr>
              <a:buSzPts val="2400"/>
              <a:buNone/>
              <a:defRPr b="0" i="0">
                <a:solidFill>
                  <a:srgbClr val="7A7A7A"/>
                </a:solidFill>
                <a:latin typeface="Open Sans"/>
                <a:ea typeface="Open Sans"/>
                <a:cs typeface="Open Sans"/>
                <a:sym typeface="Open Sans"/>
              </a:defRPr>
            </a:lvl2pPr>
            <a:lvl3pPr indent="-228600" lvl="2" marL="1371600" algn="l">
              <a:lnSpc>
                <a:spcPct val="90000"/>
              </a:lnSpc>
              <a:spcBef>
                <a:spcPts val="375"/>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7A7A7A"/>
              </a:buClr>
              <a:buSzPts val="1350"/>
              <a:buNone/>
              <a:defRPr b="1" i="0">
                <a:solidFill>
                  <a:srgbClr val="7A7A7A"/>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9" name="Google Shape;179;p34"/>
          <p:cNvSpPr txBox="1"/>
          <p:nvPr>
            <p:ph idx="3" type="body"/>
          </p:nvPr>
        </p:nvSpPr>
        <p:spPr>
          <a:xfrm>
            <a:off x="3733799" y="3352800"/>
            <a:ext cx="4010025" cy="381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750"/>
              </a:spcBef>
              <a:spcAft>
                <a:spcPts val="0"/>
              </a:spcAft>
              <a:buClr>
                <a:schemeClr val="dk1"/>
              </a:buClr>
              <a:buSzPts val="2400"/>
              <a:buNone/>
              <a:defRPr b="0" i="0" sz="2400">
                <a:solidFill>
                  <a:schemeClr val="dk1"/>
                </a:solidFill>
                <a:latin typeface="Arial"/>
                <a:ea typeface="Arial"/>
                <a:cs typeface="Arial"/>
                <a:sym typeface="Arial"/>
              </a:defRPr>
            </a:lvl1pPr>
            <a:lvl2pPr indent="-228600" lvl="1" marL="914400" algn="ctr">
              <a:lnSpc>
                <a:spcPct val="90000"/>
              </a:lnSpc>
              <a:spcBef>
                <a:spcPts val="375"/>
              </a:spcBef>
              <a:spcAft>
                <a:spcPts val="0"/>
              </a:spcAft>
              <a:buClr>
                <a:srgbClr val="7A7A7A"/>
              </a:buClr>
              <a:buSzPts val="2400"/>
              <a:buNone/>
              <a:defRPr b="0" i="0">
                <a:solidFill>
                  <a:srgbClr val="7A7A7A"/>
                </a:solidFill>
                <a:latin typeface="Open Sans"/>
                <a:ea typeface="Open Sans"/>
                <a:cs typeface="Open Sans"/>
                <a:sym typeface="Open Sans"/>
              </a:defRPr>
            </a:lvl2pPr>
            <a:lvl3pPr indent="-228600" lvl="2" marL="1371600" algn="l">
              <a:lnSpc>
                <a:spcPct val="90000"/>
              </a:lnSpc>
              <a:spcBef>
                <a:spcPts val="375"/>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7A7A7A"/>
              </a:buClr>
              <a:buSzPts val="1350"/>
              <a:buNone/>
              <a:defRPr b="1" i="0">
                <a:solidFill>
                  <a:srgbClr val="7A7A7A"/>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Toastmasters International" id="180" name="Google Shape;180;p34"/>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sp>
        <p:nvSpPr>
          <p:cNvPr id="181" name="Google Shape;181;p34"/>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Images">
  <p:cSld name="Title and 3 Images">
    <p:spTree>
      <p:nvGrpSpPr>
        <p:cNvPr id="182" name="Shape 182"/>
        <p:cNvGrpSpPr/>
        <p:nvPr/>
      </p:nvGrpSpPr>
      <p:grpSpPr>
        <a:xfrm>
          <a:off x="0" y="0"/>
          <a:ext cx="0" cy="0"/>
          <a:chOff x="0" y="0"/>
          <a:chExt cx="0" cy="0"/>
        </a:xfrm>
      </p:grpSpPr>
      <p:sp>
        <p:nvSpPr>
          <p:cNvPr id="183" name="Google Shape;183;p35"/>
          <p:cNvSpPr txBox="1"/>
          <p:nvPr>
            <p:ph type="title"/>
          </p:nvPr>
        </p:nvSpPr>
        <p:spPr>
          <a:xfrm>
            <a:off x="208450" y="293875"/>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5"/>
          <p:cNvSpPr/>
          <p:nvPr>
            <p:ph idx="2" type="pic"/>
          </p:nvPr>
        </p:nvSpPr>
        <p:spPr>
          <a:xfrm>
            <a:off x="3438144" y="1953118"/>
            <a:ext cx="2267712" cy="20710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85" name="Google Shape;185;p35"/>
          <p:cNvSpPr/>
          <p:nvPr>
            <p:ph idx="1" type="body"/>
          </p:nvPr>
        </p:nvSpPr>
        <p:spPr>
          <a:xfrm>
            <a:off x="3438144" y="4024190"/>
            <a:ext cx="2267712" cy="1365954"/>
          </a:xfrm>
          <a:prstGeom prst="roundRect">
            <a:avLst>
              <a:gd fmla="val 942" name="adj"/>
            </a:avLst>
          </a:prstGeom>
          <a:solidFill>
            <a:srgbClr val="FFFFFF"/>
          </a:solidFill>
          <a:ln>
            <a:noFill/>
          </a:ln>
          <a:effectLst>
            <a:outerShdw blurRad="38100" rotWithShape="0" algn="tl" dir="5400000" dist="12700">
              <a:srgbClr val="000000">
                <a:alpha val="34901"/>
              </a:srgbClr>
            </a:outerShdw>
          </a:effectLst>
        </p:spPr>
        <p:txBody>
          <a:bodyPr anchorCtr="0" anchor="t" bIns="365750" lIns="91425" spcFirstLastPara="1" rIns="91425" wrap="square" tIns="914400">
            <a:no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6" name="Google Shape;186;p35"/>
          <p:cNvSpPr txBox="1"/>
          <p:nvPr>
            <p:ph idx="3" type="body"/>
          </p:nvPr>
        </p:nvSpPr>
        <p:spPr>
          <a:xfrm>
            <a:off x="3561588" y="4244697"/>
            <a:ext cx="2020824"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Clr>
                <a:schemeClr val="dk1"/>
              </a:buClr>
              <a:buSzPts val="2000"/>
              <a:buNone/>
              <a:defRPr b="0" i="0" sz="2000">
                <a:solidFill>
                  <a:schemeClr val="dk1"/>
                </a:solidFill>
                <a:latin typeface="Arial"/>
                <a:ea typeface="Arial"/>
                <a:cs typeface="Arial"/>
                <a:sym typeface="Arial"/>
              </a:defRPr>
            </a:lvl1pPr>
            <a:lvl2pPr indent="-228600" lvl="1" marL="914400" algn="l">
              <a:lnSpc>
                <a:spcPct val="90000"/>
              </a:lnSpc>
              <a:spcBef>
                <a:spcPts val="375"/>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375"/>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595959"/>
              </a:buClr>
              <a:buSzPts val="135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35"/>
          <p:cNvSpPr/>
          <p:nvPr>
            <p:ph idx="4" type="pic"/>
          </p:nvPr>
        </p:nvSpPr>
        <p:spPr>
          <a:xfrm>
            <a:off x="731887" y="1953118"/>
            <a:ext cx="2267712" cy="20710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88" name="Google Shape;188;p35"/>
          <p:cNvSpPr/>
          <p:nvPr>
            <p:ph idx="5" type="body"/>
          </p:nvPr>
        </p:nvSpPr>
        <p:spPr>
          <a:xfrm>
            <a:off x="731887" y="4024190"/>
            <a:ext cx="2267712" cy="1365954"/>
          </a:xfrm>
          <a:prstGeom prst="roundRect">
            <a:avLst>
              <a:gd fmla="val 942" name="adj"/>
            </a:avLst>
          </a:prstGeom>
          <a:solidFill>
            <a:srgbClr val="FFFFFF"/>
          </a:solidFill>
          <a:ln>
            <a:noFill/>
          </a:ln>
          <a:effectLst>
            <a:outerShdw blurRad="38100" rotWithShape="0" algn="tl" dir="5400000" dist="12700">
              <a:srgbClr val="000000">
                <a:alpha val="34901"/>
              </a:srgbClr>
            </a:outerShdw>
          </a:effectLst>
        </p:spPr>
        <p:txBody>
          <a:bodyPr anchorCtr="0" anchor="t" bIns="365750" lIns="91425" spcFirstLastPara="1" rIns="91425" wrap="square" tIns="914400">
            <a:no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9" name="Google Shape;189;p35"/>
          <p:cNvSpPr txBox="1"/>
          <p:nvPr>
            <p:ph idx="6" type="body"/>
          </p:nvPr>
        </p:nvSpPr>
        <p:spPr>
          <a:xfrm>
            <a:off x="855331" y="4244697"/>
            <a:ext cx="2020824"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Clr>
                <a:schemeClr val="dk1"/>
              </a:buClr>
              <a:buSzPts val="2000"/>
              <a:buNone/>
              <a:defRPr b="0" i="0" sz="2000">
                <a:solidFill>
                  <a:schemeClr val="dk1"/>
                </a:solidFill>
                <a:latin typeface="Arial"/>
                <a:ea typeface="Arial"/>
                <a:cs typeface="Arial"/>
                <a:sym typeface="Arial"/>
              </a:defRPr>
            </a:lvl1pPr>
            <a:lvl2pPr indent="-228600" lvl="1" marL="914400" algn="l">
              <a:lnSpc>
                <a:spcPct val="90000"/>
              </a:lnSpc>
              <a:spcBef>
                <a:spcPts val="375"/>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375"/>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595959"/>
              </a:buClr>
              <a:buSzPts val="135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35"/>
          <p:cNvSpPr/>
          <p:nvPr>
            <p:ph idx="7" type="pic"/>
          </p:nvPr>
        </p:nvSpPr>
        <p:spPr>
          <a:xfrm>
            <a:off x="6146327" y="1953118"/>
            <a:ext cx="2267712" cy="20710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91" name="Google Shape;191;p35"/>
          <p:cNvSpPr/>
          <p:nvPr>
            <p:ph idx="8" type="body"/>
          </p:nvPr>
        </p:nvSpPr>
        <p:spPr>
          <a:xfrm>
            <a:off x="6146327" y="4024190"/>
            <a:ext cx="2267712" cy="1365954"/>
          </a:xfrm>
          <a:prstGeom prst="roundRect">
            <a:avLst>
              <a:gd fmla="val 942" name="adj"/>
            </a:avLst>
          </a:prstGeom>
          <a:solidFill>
            <a:srgbClr val="FFFFFF"/>
          </a:solidFill>
          <a:ln>
            <a:noFill/>
          </a:ln>
          <a:effectLst>
            <a:outerShdw blurRad="38100" rotWithShape="0" algn="tl" dir="5400000" dist="12700">
              <a:srgbClr val="000000">
                <a:alpha val="34901"/>
              </a:srgbClr>
            </a:outerShdw>
          </a:effectLst>
        </p:spPr>
        <p:txBody>
          <a:bodyPr anchorCtr="0" anchor="t" bIns="365750" lIns="91425" spcFirstLastPara="1" rIns="91425" wrap="square" tIns="914400">
            <a:no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2" name="Google Shape;192;p35"/>
          <p:cNvSpPr txBox="1"/>
          <p:nvPr>
            <p:ph idx="9" type="body"/>
          </p:nvPr>
        </p:nvSpPr>
        <p:spPr>
          <a:xfrm>
            <a:off x="6269771" y="4244697"/>
            <a:ext cx="2020824"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Clr>
                <a:schemeClr val="dk1"/>
              </a:buClr>
              <a:buSzPts val="2000"/>
              <a:buNone/>
              <a:defRPr b="0" i="0" sz="2000">
                <a:solidFill>
                  <a:schemeClr val="dk1"/>
                </a:solidFill>
                <a:latin typeface="Arial"/>
                <a:ea typeface="Arial"/>
                <a:cs typeface="Arial"/>
                <a:sym typeface="Arial"/>
              </a:defRPr>
            </a:lvl1pPr>
            <a:lvl2pPr indent="-228600" lvl="1" marL="914400" algn="l">
              <a:lnSpc>
                <a:spcPct val="90000"/>
              </a:lnSpc>
              <a:spcBef>
                <a:spcPts val="375"/>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375"/>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595959"/>
              </a:buClr>
              <a:buSzPts val="135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3" name="Google Shape;193;p35"/>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_Content Right">
  <p:cSld name="Title and Text Left_Content Right">
    <p:spTree>
      <p:nvGrpSpPr>
        <p:cNvPr id="194" name="Shape 194"/>
        <p:cNvGrpSpPr/>
        <p:nvPr/>
      </p:nvGrpSpPr>
      <p:grpSpPr>
        <a:xfrm>
          <a:off x="0" y="0"/>
          <a:ext cx="0" cy="0"/>
          <a:chOff x="0" y="0"/>
          <a:chExt cx="0" cy="0"/>
        </a:xfrm>
      </p:grpSpPr>
      <p:sp>
        <p:nvSpPr>
          <p:cNvPr id="195" name="Google Shape;195;p36"/>
          <p:cNvSpPr txBox="1"/>
          <p:nvPr>
            <p:ph type="title"/>
          </p:nvPr>
        </p:nvSpPr>
        <p:spPr>
          <a:xfrm>
            <a:off x="208451" y="295773"/>
            <a:ext cx="4123707" cy="64922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6"/>
          <p:cNvSpPr txBox="1"/>
          <p:nvPr>
            <p:ph idx="1" type="body"/>
          </p:nvPr>
        </p:nvSpPr>
        <p:spPr>
          <a:xfrm>
            <a:off x="208451" y="1535081"/>
            <a:ext cx="4123707" cy="433231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800"/>
              <a:buNone/>
              <a:defRPr sz="2800">
                <a:solidFill>
                  <a:schemeClr val="dk1"/>
                </a:solidFi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97" name="Google Shape;197;p36"/>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36"/>
          <p:cNvSpPr/>
          <p:nvPr>
            <p:ph idx="2" type="pic"/>
          </p:nvPr>
        </p:nvSpPr>
        <p:spPr>
          <a:xfrm>
            <a:off x="4572000" y="0"/>
            <a:ext cx="4574286" cy="621792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_Content Right_2">
  <p:cSld name="Title and Text Left_Content Right_2">
    <p:spTree>
      <p:nvGrpSpPr>
        <p:cNvPr id="199" name="Shape 199"/>
        <p:cNvGrpSpPr/>
        <p:nvPr/>
      </p:nvGrpSpPr>
      <p:grpSpPr>
        <a:xfrm>
          <a:off x="0" y="0"/>
          <a:ext cx="0" cy="0"/>
          <a:chOff x="0" y="0"/>
          <a:chExt cx="0" cy="0"/>
        </a:xfrm>
      </p:grpSpPr>
      <p:sp>
        <p:nvSpPr>
          <p:cNvPr id="200" name="Google Shape;200;p37"/>
          <p:cNvSpPr/>
          <p:nvPr/>
        </p:nvSpPr>
        <p:spPr>
          <a:xfrm>
            <a:off x="4572000" y="0"/>
            <a:ext cx="4572000" cy="62087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01" name="Google Shape;201;p37"/>
          <p:cNvSpPr txBox="1"/>
          <p:nvPr>
            <p:ph type="title"/>
          </p:nvPr>
        </p:nvSpPr>
        <p:spPr>
          <a:xfrm>
            <a:off x="208451" y="295773"/>
            <a:ext cx="4123707"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37"/>
          <p:cNvSpPr txBox="1"/>
          <p:nvPr>
            <p:ph idx="1" type="body"/>
          </p:nvPr>
        </p:nvSpPr>
        <p:spPr>
          <a:xfrm>
            <a:off x="208451" y="1535080"/>
            <a:ext cx="4123707" cy="433232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800"/>
              <a:buNone/>
              <a:defRPr sz="2800">
                <a:solidFill>
                  <a:schemeClr val="dk1"/>
                </a:solidFi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03" name="Google Shape;203;p37"/>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4" name="Google Shape;204;p37"/>
          <p:cNvSpPr/>
          <p:nvPr>
            <p:ph idx="2" type="pic"/>
          </p:nvPr>
        </p:nvSpPr>
        <p:spPr>
          <a:xfrm>
            <a:off x="4572000" y="0"/>
            <a:ext cx="4574286" cy="621792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_Text Right">
  <p:cSld name="Title and Text Left_Text Right">
    <p:spTree>
      <p:nvGrpSpPr>
        <p:cNvPr id="205" name="Shape 205"/>
        <p:cNvGrpSpPr/>
        <p:nvPr/>
      </p:nvGrpSpPr>
      <p:grpSpPr>
        <a:xfrm>
          <a:off x="0" y="0"/>
          <a:ext cx="0" cy="0"/>
          <a:chOff x="0" y="0"/>
          <a:chExt cx="0" cy="0"/>
        </a:xfrm>
      </p:grpSpPr>
      <p:sp>
        <p:nvSpPr>
          <p:cNvPr id="206" name="Google Shape;206;p38"/>
          <p:cNvSpPr/>
          <p:nvPr/>
        </p:nvSpPr>
        <p:spPr>
          <a:xfrm>
            <a:off x="4572000" y="0"/>
            <a:ext cx="4572000" cy="62087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07" name="Google Shape;207;p38"/>
          <p:cNvSpPr txBox="1"/>
          <p:nvPr>
            <p:ph type="title"/>
          </p:nvPr>
        </p:nvSpPr>
        <p:spPr>
          <a:xfrm>
            <a:off x="208451" y="295773"/>
            <a:ext cx="4121658"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38"/>
          <p:cNvSpPr txBox="1"/>
          <p:nvPr>
            <p:ph idx="1" type="body"/>
          </p:nvPr>
        </p:nvSpPr>
        <p:spPr>
          <a:xfrm>
            <a:off x="208451" y="1535080"/>
            <a:ext cx="4123707" cy="433232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800"/>
              <a:buNone/>
              <a:defRPr sz="2800">
                <a:solidFill>
                  <a:schemeClr val="dk1"/>
                </a:solidFi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09" name="Google Shape;209;p38"/>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0" name="Google Shape;210;p38"/>
          <p:cNvSpPr txBox="1"/>
          <p:nvPr>
            <p:ph idx="2" type="body"/>
          </p:nvPr>
        </p:nvSpPr>
        <p:spPr>
          <a:xfrm>
            <a:off x="4822317" y="419100"/>
            <a:ext cx="4121658" cy="5448300"/>
          </a:xfrm>
          <a:prstGeom prst="rect">
            <a:avLst/>
          </a:prstGeom>
          <a:noFill/>
          <a:ln>
            <a:noFill/>
          </a:ln>
        </p:spPr>
        <p:txBody>
          <a:bodyPr anchorCtr="0" anchor="ctr" bIns="45700" lIns="91425" spcFirstLastPara="1" rIns="91425" wrap="square" tIns="45700">
            <a:normAutofit/>
          </a:bodyPr>
          <a:lstStyle>
            <a:lvl1pPr indent="-406400" lvl="0" marL="457200" algn="l">
              <a:lnSpc>
                <a:spcPct val="90000"/>
              </a:lnSpc>
              <a:spcBef>
                <a:spcPts val="750"/>
              </a:spcBef>
              <a:spcAft>
                <a:spcPts val="0"/>
              </a:spcAft>
              <a:buClr>
                <a:schemeClr val="dk1"/>
              </a:buClr>
              <a:buSzPts val="2800"/>
              <a:buChar char="•"/>
              <a:defRPr>
                <a:solidFill>
                  <a:schemeClr val="dk1"/>
                </a:solidFill>
              </a:defRPr>
            </a:lvl1pPr>
            <a:lvl2pPr indent="-381000" lvl="1" marL="914400" algn="l">
              <a:lnSpc>
                <a:spcPct val="90000"/>
              </a:lnSpc>
              <a:spcBef>
                <a:spcPts val="375"/>
              </a:spcBef>
              <a:spcAft>
                <a:spcPts val="0"/>
              </a:spcAft>
              <a:buClr>
                <a:schemeClr val="dk1"/>
              </a:buClr>
              <a:buSzPts val="2400"/>
              <a:buChar char="•"/>
              <a:defRPr>
                <a:solidFill>
                  <a:schemeClr val="dk1"/>
                </a:solidFill>
              </a:defRPr>
            </a:lvl2pPr>
            <a:lvl3pPr indent="-355600" lvl="2" marL="1371600" algn="l">
              <a:lnSpc>
                <a:spcPct val="90000"/>
              </a:lnSpc>
              <a:spcBef>
                <a:spcPts val="375"/>
              </a:spcBef>
              <a:spcAft>
                <a:spcPts val="0"/>
              </a:spcAft>
              <a:buClr>
                <a:schemeClr val="dk1"/>
              </a:buClr>
              <a:buSzPts val="2000"/>
              <a:buChar char="•"/>
              <a:defRPr>
                <a:solidFill>
                  <a:schemeClr val="dk1"/>
                </a:solidFill>
              </a:defRPr>
            </a:lvl3pPr>
            <a:lvl4pPr indent="-342900" lvl="3" marL="1828800" algn="l">
              <a:lnSpc>
                <a:spcPct val="90000"/>
              </a:lnSpc>
              <a:spcBef>
                <a:spcPts val="375"/>
              </a:spcBef>
              <a:spcAft>
                <a:spcPts val="0"/>
              </a:spcAft>
              <a:buClr>
                <a:schemeClr val="dk1"/>
              </a:buClr>
              <a:buSzPts val="1800"/>
              <a:buChar char="•"/>
              <a:defRPr>
                <a:solidFill>
                  <a:schemeClr val="dk1"/>
                </a:solidFill>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Multiple_Content Right" showMasterSp="0">
  <p:cSld name="Title and Text Left Multiple_Content Right">
    <p:spTree>
      <p:nvGrpSpPr>
        <p:cNvPr id="211" name="Shape 211"/>
        <p:cNvGrpSpPr/>
        <p:nvPr/>
      </p:nvGrpSpPr>
      <p:grpSpPr>
        <a:xfrm>
          <a:off x="0" y="0"/>
          <a:ext cx="0" cy="0"/>
          <a:chOff x="0" y="0"/>
          <a:chExt cx="0" cy="0"/>
        </a:xfrm>
      </p:grpSpPr>
      <p:sp>
        <p:nvSpPr>
          <p:cNvPr id="212" name="Google Shape;212;p39"/>
          <p:cNvSpPr txBox="1"/>
          <p:nvPr>
            <p:ph type="title"/>
          </p:nvPr>
        </p:nvSpPr>
        <p:spPr>
          <a:xfrm>
            <a:off x="208451" y="295773"/>
            <a:ext cx="4123707"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39"/>
          <p:cNvSpPr txBox="1"/>
          <p:nvPr>
            <p:ph idx="1" type="body"/>
          </p:nvPr>
        </p:nvSpPr>
        <p:spPr>
          <a:xfrm>
            <a:off x="208451" y="2019066"/>
            <a:ext cx="4123707" cy="3848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800"/>
              <a:buNone/>
              <a:defRPr sz="28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14" name="Google Shape;214;p39"/>
          <p:cNvSpPr/>
          <p:nvPr/>
        </p:nvSpPr>
        <p:spPr>
          <a:xfrm>
            <a:off x="0" y="6212926"/>
            <a:ext cx="9144000" cy="64507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15" name="Google Shape;215;p39"/>
          <p:cNvCxnSpPr/>
          <p:nvPr/>
        </p:nvCxnSpPr>
        <p:spPr>
          <a:xfrm>
            <a:off x="304800" y="1476768"/>
            <a:ext cx="533400" cy="0"/>
          </a:xfrm>
          <a:prstGeom prst="straightConnector1">
            <a:avLst/>
          </a:prstGeom>
          <a:noFill/>
          <a:ln cap="flat" cmpd="sng" w="28575">
            <a:solidFill>
              <a:srgbClr val="800000"/>
            </a:solidFill>
            <a:prstDash val="solid"/>
            <a:miter lim="800000"/>
            <a:headEnd len="sm" w="sm" type="none"/>
            <a:tailEnd len="sm" w="sm" type="none"/>
          </a:ln>
        </p:spPr>
      </p:cxnSp>
      <p:sp>
        <p:nvSpPr>
          <p:cNvPr id="216" name="Google Shape;216;p39"/>
          <p:cNvSpPr/>
          <p:nvPr>
            <p:ph idx="2" type="pic"/>
          </p:nvPr>
        </p:nvSpPr>
        <p:spPr>
          <a:xfrm>
            <a:off x="4572000" y="0"/>
            <a:ext cx="4574286" cy="621792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pic>
        <p:nvPicPr>
          <p:cNvPr descr="Toastmasters International" id="217" name="Google Shape;217;p39"/>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sp>
        <p:nvSpPr>
          <p:cNvPr id="218" name="Google Shape;218;p39"/>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46"/>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6"/>
          <p:cNvSpPr txBox="1"/>
          <p:nvPr>
            <p:ph idx="1" type="body"/>
          </p:nvPr>
        </p:nvSpPr>
        <p:spPr>
          <a:xfrm>
            <a:off x="208450" y="1520042"/>
            <a:ext cx="8735525" cy="43582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2" name="Google Shape;32;p46"/>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Multiple_Content Right_2" showMasterSp="0">
  <p:cSld name="Title and Text Left Multiple_Content Right_2">
    <p:spTree>
      <p:nvGrpSpPr>
        <p:cNvPr id="219" name="Shape 219"/>
        <p:cNvGrpSpPr/>
        <p:nvPr/>
      </p:nvGrpSpPr>
      <p:grpSpPr>
        <a:xfrm>
          <a:off x="0" y="0"/>
          <a:ext cx="0" cy="0"/>
          <a:chOff x="0" y="0"/>
          <a:chExt cx="0" cy="0"/>
        </a:xfrm>
      </p:grpSpPr>
      <p:sp>
        <p:nvSpPr>
          <p:cNvPr id="220" name="Google Shape;220;p40"/>
          <p:cNvSpPr/>
          <p:nvPr/>
        </p:nvSpPr>
        <p:spPr>
          <a:xfrm>
            <a:off x="4572000" y="0"/>
            <a:ext cx="4572000" cy="62087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21" name="Google Shape;221;p40"/>
          <p:cNvSpPr txBox="1"/>
          <p:nvPr>
            <p:ph type="title"/>
          </p:nvPr>
        </p:nvSpPr>
        <p:spPr>
          <a:xfrm>
            <a:off x="208451" y="295773"/>
            <a:ext cx="4123707"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0"/>
          <p:cNvSpPr txBox="1"/>
          <p:nvPr>
            <p:ph idx="1" type="body"/>
          </p:nvPr>
        </p:nvSpPr>
        <p:spPr>
          <a:xfrm>
            <a:off x="208451" y="2019066"/>
            <a:ext cx="4123707" cy="3848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800"/>
              <a:buNone/>
              <a:defRPr sz="2800">
                <a:solidFill>
                  <a:schemeClr val="dk1"/>
                </a:solidFi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3" name="Google Shape;223;p40"/>
          <p:cNvSpPr/>
          <p:nvPr/>
        </p:nvSpPr>
        <p:spPr>
          <a:xfrm>
            <a:off x="0" y="6212926"/>
            <a:ext cx="9144000" cy="64507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24" name="Google Shape;224;p40"/>
          <p:cNvCxnSpPr/>
          <p:nvPr/>
        </p:nvCxnSpPr>
        <p:spPr>
          <a:xfrm>
            <a:off x="304800" y="1476768"/>
            <a:ext cx="533400" cy="0"/>
          </a:xfrm>
          <a:prstGeom prst="straightConnector1">
            <a:avLst/>
          </a:prstGeom>
          <a:noFill/>
          <a:ln cap="flat" cmpd="sng" w="28575">
            <a:solidFill>
              <a:srgbClr val="800000"/>
            </a:solidFill>
            <a:prstDash val="solid"/>
            <a:miter lim="800000"/>
            <a:headEnd len="sm" w="sm" type="none"/>
            <a:tailEnd len="sm" w="sm" type="none"/>
          </a:ln>
        </p:spPr>
      </p:cxnSp>
      <p:sp>
        <p:nvSpPr>
          <p:cNvPr id="225" name="Google Shape;225;p40"/>
          <p:cNvSpPr/>
          <p:nvPr>
            <p:ph idx="2" type="pic"/>
          </p:nvPr>
        </p:nvSpPr>
        <p:spPr>
          <a:xfrm>
            <a:off x="4572000" y="0"/>
            <a:ext cx="4574286" cy="621792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pic>
        <p:nvPicPr>
          <p:cNvPr descr="Toastmasters International" id="226" name="Google Shape;226;p40"/>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sp>
        <p:nvSpPr>
          <p:cNvPr id="227" name="Google Shape;227;p40"/>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Multiple_Text Right" showMasterSp="0">
  <p:cSld name="Title and Text Left Multiple_Text Right">
    <p:spTree>
      <p:nvGrpSpPr>
        <p:cNvPr id="228" name="Shape 228"/>
        <p:cNvGrpSpPr/>
        <p:nvPr/>
      </p:nvGrpSpPr>
      <p:grpSpPr>
        <a:xfrm>
          <a:off x="0" y="0"/>
          <a:ext cx="0" cy="0"/>
          <a:chOff x="0" y="0"/>
          <a:chExt cx="0" cy="0"/>
        </a:xfrm>
      </p:grpSpPr>
      <p:sp>
        <p:nvSpPr>
          <p:cNvPr id="229" name="Google Shape;229;p41"/>
          <p:cNvSpPr/>
          <p:nvPr/>
        </p:nvSpPr>
        <p:spPr>
          <a:xfrm>
            <a:off x="4572000" y="0"/>
            <a:ext cx="4572000" cy="62087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0" name="Google Shape;230;p41"/>
          <p:cNvSpPr txBox="1"/>
          <p:nvPr>
            <p:ph type="title"/>
          </p:nvPr>
        </p:nvSpPr>
        <p:spPr>
          <a:xfrm>
            <a:off x="208451" y="295773"/>
            <a:ext cx="4121658"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41"/>
          <p:cNvSpPr txBox="1"/>
          <p:nvPr>
            <p:ph idx="1" type="body"/>
          </p:nvPr>
        </p:nvSpPr>
        <p:spPr>
          <a:xfrm>
            <a:off x="208451" y="2019066"/>
            <a:ext cx="4123707" cy="3848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800"/>
              <a:buNone/>
              <a:defRPr sz="28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32" name="Google Shape;232;p41"/>
          <p:cNvSpPr/>
          <p:nvPr/>
        </p:nvSpPr>
        <p:spPr>
          <a:xfrm>
            <a:off x="0" y="6212926"/>
            <a:ext cx="9144000" cy="64507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33" name="Google Shape;233;p41"/>
          <p:cNvCxnSpPr/>
          <p:nvPr/>
        </p:nvCxnSpPr>
        <p:spPr>
          <a:xfrm>
            <a:off x="304800" y="1476768"/>
            <a:ext cx="533400" cy="0"/>
          </a:xfrm>
          <a:prstGeom prst="straightConnector1">
            <a:avLst/>
          </a:prstGeom>
          <a:noFill/>
          <a:ln cap="flat" cmpd="sng" w="28575">
            <a:solidFill>
              <a:srgbClr val="800000"/>
            </a:solidFill>
            <a:prstDash val="solid"/>
            <a:miter lim="800000"/>
            <a:headEnd len="sm" w="sm" type="none"/>
            <a:tailEnd len="sm" w="sm" type="none"/>
          </a:ln>
        </p:spPr>
      </p:cxnSp>
      <p:sp>
        <p:nvSpPr>
          <p:cNvPr id="234" name="Google Shape;234;p41"/>
          <p:cNvSpPr txBox="1"/>
          <p:nvPr>
            <p:ph idx="2" type="body"/>
          </p:nvPr>
        </p:nvSpPr>
        <p:spPr>
          <a:xfrm>
            <a:off x="4813892" y="419100"/>
            <a:ext cx="4121658" cy="54483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Toastmasters International" id="235" name="Google Shape;235;p41"/>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sp>
        <p:nvSpPr>
          <p:cNvPr id="236" name="Google Shape;236;p41"/>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arge Image">
  <p:cSld name="Title and Large Image">
    <p:spTree>
      <p:nvGrpSpPr>
        <p:cNvPr id="237" name="Shape 237"/>
        <p:cNvGrpSpPr/>
        <p:nvPr/>
      </p:nvGrpSpPr>
      <p:grpSpPr>
        <a:xfrm>
          <a:off x="0" y="0"/>
          <a:ext cx="0" cy="0"/>
          <a:chOff x="0" y="0"/>
          <a:chExt cx="0" cy="0"/>
        </a:xfrm>
      </p:grpSpPr>
      <p:sp>
        <p:nvSpPr>
          <p:cNvPr id="238" name="Google Shape;238;p42"/>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9" name="Google Shape;239;p42"/>
          <p:cNvSpPr/>
          <p:nvPr>
            <p:ph idx="2" type="pic"/>
          </p:nvPr>
        </p:nvSpPr>
        <p:spPr>
          <a:xfrm>
            <a:off x="0" y="1143000"/>
            <a:ext cx="9144000" cy="5084065"/>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40" name="Google Shape;240;p42"/>
          <p:cNvSpPr/>
          <p:nvPr/>
        </p:nvSpPr>
        <p:spPr>
          <a:xfrm>
            <a:off x="0" y="-1"/>
            <a:ext cx="9144000" cy="1143001"/>
          </a:xfrm>
          <a:prstGeom prst="rect">
            <a:avLst/>
          </a:prstGeom>
          <a:solidFill>
            <a:srgbClr val="F5F5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1" name="Google Shape;241;p42"/>
          <p:cNvSpPr txBox="1"/>
          <p:nvPr>
            <p:ph type="title"/>
          </p:nvPr>
        </p:nvSpPr>
        <p:spPr>
          <a:xfrm>
            <a:off x="208450" y="295774"/>
            <a:ext cx="8735525" cy="645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3333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42" name="Google Shape;242;p42"/>
          <p:cNvCxnSpPr/>
          <p:nvPr/>
        </p:nvCxnSpPr>
        <p:spPr>
          <a:xfrm>
            <a:off x="304800" y="989880"/>
            <a:ext cx="533400" cy="0"/>
          </a:xfrm>
          <a:prstGeom prst="straightConnector1">
            <a:avLst/>
          </a:prstGeom>
          <a:noFill/>
          <a:ln cap="flat" cmpd="sng" w="28575">
            <a:solidFill>
              <a:srgbClr val="800000"/>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ull Image" showMasterSp="0">
  <p:cSld name="Title and Full Image">
    <p:spTree>
      <p:nvGrpSpPr>
        <p:cNvPr id="243" name="Shape 243"/>
        <p:cNvGrpSpPr/>
        <p:nvPr/>
      </p:nvGrpSpPr>
      <p:grpSpPr>
        <a:xfrm>
          <a:off x="0" y="0"/>
          <a:ext cx="0" cy="0"/>
          <a:chOff x="0" y="0"/>
          <a:chExt cx="0" cy="0"/>
        </a:xfrm>
      </p:grpSpPr>
      <p:sp>
        <p:nvSpPr>
          <p:cNvPr id="244" name="Google Shape;244;p43"/>
          <p:cNvSpPr/>
          <p:nvPr>
            <p:ph idx="2" type="pic"/>
          </p:nvPr>
        </p:nvSpPr>
        <p:spPr>
          <a:xfrm>
            <a:off x="0" y="1143000"/>
            <a:ext cx="9144000" cy="5715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75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45" name="Google Shape;245;p43"/>
          <p:cNvSpPr/>
          <p:nvPr/>
        </p:nvSpPr>
        <p:spPr>
          <a:xfrm>
            <a:off x="0" y="-1"/>
            <a:ext cx="9144000" cy="1143001"/>
          </a:xfrm>
          <a:prstGeom prst="rect">
            <a:avLst/>
          </a:prstGeom>
          <a:solidFill>
            <a:srgbClr val="F5F5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6" name="Google Shape;246;p43"/>
          <p:cNvSpPr txBox="1"/>
          <p:nvPr>
            <p:ph type="title"/>
          </p:nvPr>
        </p:nvSpPr>
        <p:spPr>
          <a:xfrm>
            <a:off x="208450" y="295774"/>
            <a:ext cx="8735525" cy="645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3333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47" name="Google Shape;247;p43"/>
          <p:cNvCxnSpPr/>
          <p:nvPr/>
        </p:nvCxnSpPr>
        <p:spPr>
          <a:xfrm>
            <a:off x="304800" y="989880"/>
            <a:ext cx="533400" cy="0"/>
          </a:xfrm>
          <a:prstGeom prst="straightConnector1">
            <a:avLst/>
          </a:prstGeom>
          <a:noFill/>
          <a:ln cap="flat" cmpd="sng" w="28575">
            <a:solidFill>
              <a:srgbClr val="800000"/>
            </a:solidFill>
            <a:prstDash val="solid"/>
            <a:miter lim="800000"/>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colors" showMasterSp="0">
  <p:cSld name="How to use colors">
    <p:spTree>
      <p:nvGrpSpPr>
        <p:cNvPr id="248" name="Shape 248"/>
        <p:cNvGrpSpPr/>
        <p:nvPr/>
      </p:nvGrpSpPr>
      <p:grpSpPr>
        <a:xfrm>
          <a:off x="0" y="0"/>
          <a:ext cx="0" cy="0"/>
          <a:chOff x="0" y="0"/>
          <a:chExt cx="0" cy="0"/>
        </a:xfrm>
      </p:grpSpPr>
      <p:sp>
        <p:nvSpPr>
          <p:cNvPr id="249" name="Google Shape;249;p44"/>
          <p:cNvSpPr/>
          <p:nvPr/>
        </p:nvSpPr>
        <p:spPr>
          <a:xfrm>
            <a:off x="4572000" y="0"/>
            <a:ext cx="4572000" cy="62087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0" name="Google Shape;250;p44"/>
          <p:cNvSpPr txBox="1"/>
          <p:nvPr>
            <p:ph type="title"/>
          </p:nvPr>
        </p:nvSpPr>
        <p:spPr>
          <a:xfrm>
            <a:off x="208451" y="295773"/>
            <a:ext cx="4363548"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33333"/>
              </a:buClr>
              <a:buSzPts val="36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44"/>
          <p:cNvSpPr/>
          <p:nvPr/>
        </p:nvSpPr>
        <p:spPr>
          <a:xfrm>
            <a:off x="0" y="6212926"/>
            <a:ext cx="9144000" cy="64507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52" name="Google Shape;252;p44"/>
          <p:cNvCxnSpPr/>
          <p:nvPr/>
        </p:nvCxnSpPr>
        <p:spPr>
          <a:xfrm>
            <a:off x="304800" y="1476768"/>
            <a:ext cx="533400" cy="0"/>
          </a:xfrm>
          <a:prstGeom prst="straightConnector1">
            <a:avLst/>
          </a:prstGeom>
          <a:noFill/>
          <a:ln cap="flat" cmpd="sng" w="28575">
            <a:solidFill>
              <a:srgbClr val="800000"/>
            </a:solidFill>
            <a:prstDash val="solid"/>
            <a:miter lim="800000"/>
            <a:headEnd len="sm" w="sm" type="none"/>
            <a:tailEnd len="sm" w="sm" type="none"/>
          </a:ln>
        </p:spPr>
      </p:cxnSp>
      <p:grpSp>
        <p:nvGrpSpPr>
          <p:cNvPr id="253" name="Google Shape;253;p44"/>
          <p:cNvGrpSpPr/>
          <p:nvPr/>
        </p:nvGrpSpPr>
        <p:grpSpPr>
          <a:xfrm>
            <a:off x="5228969" y="785113"/>
            <a:ext cx="3255380" cy="868101"/>
            <a:chOff x="382104" y="3327719"/>
            <a:chExt cx="4340506" cy="868101"/>
          </a:xfrm>
        </p:grpSpPr>
        <p:sp>
          <p:nvSpPr>
            <p:cNvPr id="254" name="Google Shape;254;p44"/>
            <p:cNvSpPr/>
            <p:nvPr/>
          </p:nvSpPr>
          <p:spPr>
            <a:xfrm>
              <a:off x="382105" y="3327719"/>
              <a:ext cx="868101" cy="8681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5" name="Google Shape;255;p44"/>
            <p:cNvSpPr/>
            <p:nvPr/>
          </p:nvSpPr>
          <p:spPr>
            <a:xfrm>
              <a:off x="1250206" y="3327719"/>
              <a:ext cx="868101" cy="86810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44"/>
            <p:cNvSpPr/>
            <p:nvPr/>
          </p:nvSpPr>
          <p:spPr>
            <a:xfrm>
              <a:off x="2118307" y="3327719"/>
              <a:ext cx="868101" cy="86810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44"/>
            <p:cNvSpPr/>
            <p:nvPr/>
          </p:nvSpPr>
          <p:spPr>
            <a:xfrm>
              <a:off x="2986408" y="3327719"/>
              <a:ext cx="868101" cy="86810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44"/>
            <p:cNvSpPr/>
            <p:nvPr/>
          </p:nvSpPr>
          <p:spPr>
            <a:xfrm>
              <a:off x="3854509" y="3327719"/>
              <a:ext cx="868101" cy="86810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44"/>
            <p:cNvSpPr txBox="1"/>
            <p:nvPr/>
          </p:nvSpPr>
          <p:spPr>
            <a:xfrm>
              <a:off x="382104"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33333"/>
                </a:buClr>
                <a:buSzPts val="1800"/>
                <a:buFont typeface="Arial"/>
                <a:buNone/>
              </a:pPr>
              <a:r>
                <a:rPr b="1" lang="en-US" sz="1800">
                  <a:solidFill>
                    <a:srgbClr val="333333"/>
                  </a:solidFill>
                  <a:latin typeface="Arial"/>
                  <a:ea typeface="Arial"/>
                  <a:cs typeface="Arial"/>
                  <a:sym typeface="Arial"/>
                </a:rPr>
                <a:t>1</a:t>
              </a:r>
              <a:endParaRPr/>
            </a:p>
          </p:txBody>
        </p:sp>
        <p:sp>
          <p:nvSpPr>
            <p:cNvPr id="260" name="Google Shape;260;p44"/>
            <p:cNvSpPr txBox="1"/>
            <p:nvPr/>
          </p:nvSpPr>
          <p:spPr>
            <a:xfrm>
              <a:off x="1250206"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33333"/>
                </a:buClr>
                <a:buSzPts val="1800"/>
                <a:buFont typeface="Arial"/>
                <a:buNone/>
              </a:pPr>
              <a:r>
                <a:rPr b="1" lang="en-US" sz="1800">
                  <a:solidFill>
                    <a:srgbClr val="333333"/>
                  </a:solidFill>
                  <a:latin typeface="Arial"/>
                  <a:ea typeface="Arial"/>
                  <a:cs typeface="Arial"/>
                  <a:sym typeface="Arial"/>
                </a:rPr>
                <a:t>2</a:t>
              </a:r>
              <a:endParaRPr/>
            </a:p>
          </p:txBody>
        </p:sp>
        <p:sp>
          <p:nvSpPr>
            <p:cNvPr id="261" name="Google Shape;261;p44"/>
            <p:cNvSpPr txBox="1"/>
            <p:nvPr/>
          </p:nvSpPr>
          <p:spPr>
            <a:xfrm>
              <a:off x="2106732"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3</a:t>
              </a:r>
              <a:endParaRPr/>
            </a:p>
          </p:txBody>
        </p:sp>
        <p:sp>
          <p:nvSpPr>
            <p:cNvPr id="262" name="Google Shape;262;p44"/>
            <p:cNvSpPr txBox="1"/>
            <p:nvPr/>
          </p:nvSpPr>
          <p:spPr>
            <a:xfrm>
              <a:off x="2974833"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4</a:t>
              </a:r>
              <a:endParaRPr/>
            </a:p>
          </p:txBody>
        </p:sp>
        <p:sp>
          <p:nvSpPr>
            <p:cNvPr id="263" name="Google Shape;263;p44"/>
            <p:cNvSpPr txBox="1"/>
            <p:nvPr/>
          </p:nvSpPr>
          <p:spPr>
            <a:xfrm>
              <a:off x="3854509"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5</a:t>
              </a:r>
              <a:endParaRPr/>
            </a:p>
          </p:txBody>
        </p:sp>
      </p:grpSp>
      <p:sp>
        <p:nvSpPr>
          <p:cNvPr id="264" name="Google Shape;264;p44"/>
          <p:cNvSpPr txBox="1"/>
          <p:nvPr/>
        </p:nvSpPr>
        <p:spPr>
          <a:xfrm>
            <a:off x="4787758" y="3097411"/>
            <a:ext cx="4147792" cy="2654573"/>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chemeClr val="dk1"/>
              </a:buClr>
              <a:buSzPts val="1800"/>
              <a:buFont typeface="Arial"/>
              <a:buChar char="•"/>
            </a:pPr>
            <a:r>
              <a:rPr b="0" lang="en-US" sz="1800">
                <a:solidFill>
                  <a:schemeClr val="dk1"/>
                </a:solidFill>
                <a:latin typeface="Arial"/>
                <a:ea typeface="Arial"/>
                <a:cs typeface="Arial"/>
                <a:sym typeface="Arial"/>
              </a:rPr>
              <a:t>Minimum font size - </a:t>
            </a:r>
            <a:r>
              <a:rPr b="1" lang="en-US" sz="1800">
                <a:solidFill>
                  <a:schemeClr val="dk1"/>
                </a:solidFill>
                <a:latin typeface="Arial"/>
                <a:ea typeface="Arial"/>
                <a:cs typeface="Arial"/>
                <a:sym typeface="Arial"/>
              </a:rPr>
              <a:t>18pt</a:t>
            </a:r>
            <a:r>
              <a:rPr b="0" lang="en-US" sz="1800">
                <a:solidFill>
                  <a:schemeClr val="dk1"/>
                </a:solidFill>
                <a:latin typeface="Arial"/>
                <a:ea typeface="Arial"/>
                <a:cs typeface="Arial"/>
                <a:sym typeface="Arial"/>
              </a:rPr>
              <a:t>.</a:t>
            </a:r>
            <a:endParaRPr/>
          </a:p>
          <a:p>
            <a:pPr indent="-214313" lvl="0" marL="214313" marR="0" rtl="0" algn="l">
              <a:lnSpc>
                <a:spcPct val="100000"/>
              </a:lnSpc>
              <a:spcBef>
                <a:spcPts val="900"/>
              </a:spcBef>
              <a:spcAft>
                <a:spcPts val="0"/>
              </a:spcAft>
              <a:buClr>
                <a:schemeClr val="dk1"/>
              </a:buClr>
              <a:buSzPts val="1800"/>
              <a:buFont typeface="Arial"/>
              <a:buChar char="•"/>
            </a:pPr>
            <a:r>
              <a:rPr b="0" lang="en-US" sz="1800">
                <a:solidFill>
                  <a:schemeClr val="dk1"/>
                </a:solidFill>
                <a:latin typeface="Arial"/>
                <a:ea typeface="Arial"/>
                <a:cs typeface="Arial"/>
                <a:sym typeface="Arial"/>
              </a:rPr>
              <a:t>Font weight - </a:t>
            </a:r>
            <a:r>
              <a:rPr b="1" lang="en-US" sz="1800">
                <a:solidFill>
                  <a:schemeClr val="dk1"/>
                </a:solidFill>
                <a:latin typeface="Arial"/>
                <a:ea typeface="Arial"/>
                <a:cs typeface="Arial"/>
                <a:sym typeface="Arial"/>
              </a:rPr>
              <a:t>Bold </a:t>
            </a:r>
            <a:r>
              <a:rPr b="0" lang="en-US" sz="1800">
                <a:solidFill>
                  <a:schemeClr val="dk1"/>
                </a:solidFill>
                <a:latin typeface="Arial"/>
                <a:ea typeface="Arial"/>
                <a:cs typeface="Arial"/>
                <a:sym typeface="Arial"/>
              </a:rPr>
              <a:t>(when used on background colors, for best accessibility).</a:t>
            </a:r>
            <a:endParaRPr/>
          </a:p>
          <a:p>
            <a:pPr indent="-214313" lvl="0" marL="214313" marR="0" rtl="0" algn="l">
              <a:lnSpc>
                <a:spcPct val="100000"/>
              </a:lnSpc>
              <a:spcBef>
                <a:spcPts val="900"/>
              </a:spcBef>
              <a:spcAft>
                <a:spcPts val="0"/>
              </a:spcAft>
              <a:buClr>
                <a:schemeClr val="dk1"/>
              </a:buClr>
              <a:buSzPts val="1800"/>
              <a:buFont typeface="Arial"/>
              <a:buChar char="•"/>
            </a:pPr>
            <a:r>
              <a:rPr b="0" lang="en-US" sz="1800">
                <a:solidFill>
                  <a:schemeClr val="dk1"/>
                </a:solidFill>
                <a:latin typeface="Arial"/>
                <a:ea typeface="Arial"/>
                <a:cs typeface="Arial"/>
                <a:sym typeface="Arial"/>
              </a:rPr>
              <a:t>Use the Dark Gray </a:t>
            </a:r>
            <a:r>
              <a:rPr b="1" i="0" lang="en-US" sz="1800">
                <a:solidFill>
                  <a:schemeClr val="dk1"/>
                </a:solidFill>
                <a:latin typeface="Arial"/>
                <a:ea typeface="Arial"/>
                <a:cs typeface="Arial"/>
                <a:sym typeface="Arial"/>
              </a:rPr>
              <a:t>#333333 </a:t>
            </a:r>
            <a:r>
              <a:rPr b="0" lang="en-US" sz="1800">
                <a:solidFill>
                  <a:schemeClr val="dk1"/>
                </a:solidFill>
                <a:latin typeface="Arial"/>
                <a:ea typeface="Arial"/>
                <a:cs typeface="Arial"/>
                <a:sym typeface="Arial"/>
              </a:rPr>
              <a:t>Text color on Accent 1 and Accent 2. </a:t>
            </a:r>
            <a:endParaRPr/>
          </a:p>
          <a:p>
            <a:pPr indent="-214313" lvl="0" marL="214313" marR="0" rtl="0" algn="l">
              <a:lnSpc>
                <a:spcPct val="100000"/>
              </a:lnSpc>
              <a:spcBef>
                <a:spcPts val="900"/>
              </a:spcBef>
              <a:spcAft>
                <a:spcPts val="0"/>
              </a:spcAft>
              <a:buClr>
                <a:schemeClr val="dk1"/>
              </a:buClr>
              <a:buSzPts val="1800"/>
              <a:buFont typeface="Arial"/>
              <a:buChar char="•"/>
            </a:pPr>
            <a:r>
              <a:rPr b="0" lang="en-US" sz="1800">
                <a:solidFill>
                  <a:schemeClr val="dk1"/>
                </a:solidFill>
                <a:latin typeface="Arial"/>
                <a:ea typeface="Arial"/>
                <a:cs typeface="Arial"/>
                <a:sym typeface="Arial"/>
              </a:rPr>
              <a:t>Use the White </a:t>
            </a:r>
            <a:r>
              <a:rPr b="1" lang="en-US" sz="1800">
                <a:solidFill>
                  <a:schemeClr val="dk1"/>
                </a:solidFill>
                <a:latin typeface="Arial"/>
                <a:ea typeface="Arial"/>
                <a:cs typeface="Arial"/>
                <a:sym typeface="Arial"/>
              </a:rPr>
              <a:t>#FFFFFF </a:t>
            </a:r>
            <a:r>
              <a:rPr b="0" lang="en-US" sz="1800">
                <a:solidFill>
                  <a:schemeClr val="dk1"/>
                </a:solidFill>
                <a:latin typeface="Arial"/>
                <a:ea typeface="Arial"/>
                <a:cs typeface="Arial"/>
                <a:sym typeface="Arial"/>
              </a:rPr>
              <a:t>Text color </a:t>
            </a:r>
            <a:br>
              <a:rPr b="0" lang="en-US" sz="1800">
                <a:solidFill>
                  <a:schemeClr val="dk1"/>
                </a:solidFill>
                <a:latin typeface="Arial"/>
                <a:ea typeface="Arial"/>
                <a:cs typeface="Arial"/>
                <a:sym typeface="Arial"/>
              </a:rPr>
            </a:br>
            <a:r>
              <a:rPr b="0" lang="en-US" sz="1800">
                <a:solidFill>
                  <a:schemeClr val="dk1"/>
                </a:solidFill>
                <a:latin typeface="Arial"/>
                <a:ea typeface="Arial"/>
                <a:cs typeface="Arial"/>
                <a:sym typeface="Arial"/>
              </a:rPr>
              <a:t>on Accent 3, Accent 4, and Accent 5.</a:t>
            </a:r>
            <a:endParaRPr/>
          </a:p>
        </p:txBody>
      </p:sp>
      <p:pic>
        <p:nvPicPr>
          <p:cNvPr descr="Toastmasters International" id="265" name="Google Shape;265;p44"/>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sp>
        <p:nvSpPr>
          <p:cNvPr id="266" name="Google Shape;266;p44"/>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7" name="Google Shape;267;p44"/>
          <p:cNvSpPr txBox="1"/>
          <p:nvPr>
            <p:ph idx="1" type="body"/>
          </p:nvPr>
        </p:nvSpPr>
        <p:spPr>
          <a:xfrm>
            <a:off x="208451" y="2019066"/>
            <a:ext cx="4123707" cy="3848335"/>
          </a:xfrm>
          <a:prstGeom prst="rect">
            <a:avLst/>
          </a:prstGeom>
          <a:noFill/>
          <a:ln>
            <a:noFill/>
          </a:ln>
        </p:spPr>
        <p:txBody>
          <a:bodyPr anchorCtr="0" anchor="t" bIns="45700" lIns="91425" spcFirstLastPara="1" rIns="91425" wrap="square" tIns="45700">
            <a:normAutofit/>
          </a:bodyPr>
          <a:lstStyle>
            <a:lvl1pPr indent="-228600" lvl="0" marL="457200" marR="0" algn="l">
              <a:lnSpc>
                <a:spcPct val="110000"/>
              </a:lnSpc>
              <a:spcBef>
                <a:spcPts val="750"/>
              </a:spcBef>
              <a:spcAft>
                <a:spcPts val="0"/>
              </a:spcAft>
              <a:buClr>
                <a:schemeClr val="dk1"/>
              </a:buClr>
              <a:buSzPts val="2800"/>
              <a:buFont typeface="Arial"/>
              <a:buNone/>
              <a:defRPr sz="28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grpSp>
        <p:nvGrpSpPr>
          <p:cNvPr id="268" name="Google Shape;268;p44"/>
          <p:cNvGrpSpPr/>
          <p:nvPr/>
        </p:nvGrpSpPr>
        <p:grpSpPr>
          <a:xfrm>
            <a:off x="5228969" y="1900357"/>
            <a:ext cx="3255264" cy="868101"/>
            <a:chOff x="6794478" y="3327719"/>
            <a:chExt cx="4340506" cy="868101"/>
          </a:xfrm>
        </p:grpSpPr>
        <p:sp>
          <p:nvSpPr>
            <p:cNvPr id="269" name="Google Shape;269;p44"/>
            <p:cNvSpPr/>
            <p:nvPr/>
          </p:nvSpPr>
          <p:spPr>
            <a:xfrm>
              <a:off x="6794479" y="3327719"/>
              <a:ext cx="868101" cy="868101"/>
            </a:xfrm>
            <a:prstGeom prst="rect">
              <a:avLst/>
            </a:prstGeom>
            <a:solidFill>
              <a:srgbClr val="DBBF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44"/>
            <p:cNvSpPr/>
            <p:nvPr/>
          </p:nvSpPr>
          <p:spPr>
            <a:xfrm>
              <a:off x="7662580" y="3327719"/>
              <a:ext cx="868101" cy="868101"/>
            </a:xfrm>
            <a:prstGeom prst="rect">
              <a:avLst/>
            </a:prstGeom>
            <a:solidFill>
              <a:srgbClr val="C08D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 name="Google Shape;271;p44"/>
            <p:cNvSpPr/>
            <p:nvPr/>
          </p:nvSpPr>
          <p:spPr>
            <a:xfrm>
              <a:off x="8530681" y="3327719"/>
              <a:ext cx="868101" cy="868101"/>
            </a:xfrm>
            <a:prstGeom prst="rect">
              <a:avLst/>
            </a:prstGeom>
            <a:solidFill>
              <a:srgbClr val="A662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 name="Google Shape;272;p44"/>
            <p:cNvSpPr/>
            <p:nvPr/>
          </p:nvSpPr>
          <p:spPr>
            <a:xfrm>
              <a:off x="9398782" y="3327719"/>
              <a:ext cx="868101" cy="868101"/>
            </a:xfrm>
            <a:prstGeom prst="rect">
              <a:avLst/>
            </a:prstGeom>
            <a:solidFill>
              <a:srgbClr val="8D3B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 name="Google Shape;273;p44"/>
            <p:cNvSpPr/>
            <p:nvPr/>
          </p:nvSpPr>
          <p:spPr>
            <a:xfrm>
              <a:off x="10266883" y="3327719"/>
              <a:ext cx="868101" cy="868101"/>
            </a:xfrm>
            <a:prstGeom prst="rect">
              <a:avLst/>
            </a:prstGeom>
            <a:solidFill>
              <a:srgbClr val="7724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 name="Google Shape;274;p44"/>
            <p:cNvSpPr txBox="1"/>
            <p:nvPr/>
          </p:nvSpPr>
          <p:spPr>
            <a:xfrm>
              <a:off x="6794478"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33333"/>
                </a:buClr>
                <a:buSzPts val="1800"/>
                <a:buFont typeface="Arial"/>
                <a:buNone/>
              </a:pPr>
              <a:r>
                <a:rPr b="1" lang="en-US" sz="1800">
                  <a:solidFill>
                    <a:srgbClr val="333333"/>
                  </a:solidFill>
                  <a:latin typeface="Arial"/>
                  <a:ea typeface="Arial"/>
                  <a:cs typeface="Arial"/>
                  <a:sym typeface="Arial"/>
                </a:rPr>
                <a:t>1</a:t>
              </a:r>
              <a:endParaRPr/>
            </a:p>
          </p:txBody>
        </p:sp>
        <p:sp>
          <p:nvSpPr>
            <p:cNvPr id="275" name="Google Shape;275;p44"/>
            <p:cNvSpPr txBox="1"/>
            <p:nvPr/>
          </p:nvSpPr>
          <p:spPr>
            <a:xfrm>
              <a:off x="7662580"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33333"/>
                </a:buClr>
                <a:buSzPts val="1800"/>
                <a:buFont typeface="Arial"/>
                <a:buNone/>
              </a:pPr>
              <a:r>
                <a:rPr b="1" lang="en-US" sz="1800">
                  <a:solidFill>
                    <a:srgbClr val="333333"/>
                  </a:solidFill>
                  <a:latin typeface="Arial"/>
                  <a:ea typeface="Arial"/>
                  <a:cs typeface="Arial"/>
                  <a:sym typeface="Arial"/>
                </a:rPr>
                <a:t>2</a:t>
              </a:r>
              <a:endParaRPr/>
            </a:p>
          </p:txBody>
        </p:sp>
        <p:sp>
          <p:nvSpPr>
            <p:cNvPr id="276" name="Google Shape;276;p44"/>
            <p:cNvSpPr txBox="1"/>
            <p:nvPr/>
          </p:nvSpPr>
          <p:spPr>
            <a:xfrm>
              <a:off x="8519106"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3</a:t>
              </a:r>
              <a:endParaRPr/>
            </a:p>
          </p:txBody>
        </p:sp>
        <p:sp>
          <p:nvSpPr>
            <p:cNvPr id="277" name="Google Shape;277;p44"/>
            <p:cNvSpPr txBox="1"/>
            <p:nvPr/>
          </p:nvSpPr>
          <p:spPr>
            <a:xfrm>
              <a:off x="9387207"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4</a:t>
              </a:r>
              <a:endParaRPr/>
            </a:p>
          </p:txBody>
        </p:sp>
        <p:sp>
          <p:nvSpPr>
            <p:cNvPr id="278" name="Google Shape;278;p44"/>
            <p:cNvSpPr txBox="1"/>
            <p:nvPr/>
          </p:nvSpPr>
          <p:spPr>
            <a:xfrm>
              <a:off x="10266883"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5</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p:cSld name="Title and Two Content">
    <p:spTree>
      <p:nvGrpSpPr>
        <p:cNvPr id="33" name="Shape 33"/>
        <p:cNvGrpSpPr/>
        <p:nvPr/>
      </p:nvGrpSpPr>
      <p:grpSpPr>
        <a:xfrm>
          <a:off x="0" y="0"/>
          <a:ext cx="0" cy="0"/>
          <a:chOff x="0" y="0"/>
          <a:chExt cx="0" cy="0"/>
        </a:xfrm>
      </p:grpSpPr>
      <p:sp>
        <p:nvSpPr>
          <p:cNvPr id="34" name="Google Shape;34;p47"/>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7"/>
          <p:cNvSpPr txBox="1"/>
          <p:nvPr>
            <p:ph idx="1" type="body"/>
          </p:nvPr>
        </p:nvSpPr>
        <p:spPr>
          <a:xfrm>
            <a:off x="208451" y="1535081"/>
            <a:ext cx="4231386" cy="43323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6" name="Google Shape;36;p47"/>
          <p:cNvSpPr txBox="1"/>
          <p:nvPr>
            <p:ph idx="2" type="body"/>
          </p:nvPr>
        </p:nvSpPr>
        <p:spPr>
          <a:xfrm>
            <a:off x="4706451" y="1535081"/>
            <a:ext cx="4229100" cy="43323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7" name="Google Shape;37;p47"/>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Comparison" type="twoTxTwoObj">
  <p:cSld name="TWO_OBJECTS_WITH_TEXT">
    <p:spTree>
      <p:nvGrpSpPr>
        <p:cNvPr id="38" name="Shape 38"/>
        <p:cNvGrpSpPr/>
        <p:nvPr/>
      </p:nvGrpSpPr>
      <p:grpSpPr>
        <a:xfrm>
          <a:off x="0" y="0"/>
          <a:ext cx="0" cy="0"/>
          <a:chOff x="0" y="0"/>
          <a:chExt cx="0" cy="0"/>
        </a:xfrm>
      </p:grpSpPr>
      <p:sp>
        <p:nvSpPr>
          <p:cNvPr id="39" name="Google Shape;39;p48"/>
          <p:cNvSpPr txBox="1"/>
          <p:nvPr>
            <p:ph type="title"/>
          </p:nvPr>
        </p:nvSpPr>
        <p:spPr>
          <a:xfrm>
            <a:off x="208450" y="293875"/>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8"/>
          <p:cNvSpPr txBox="1"/>
          <p:nvPr>
            <p:ph idx="1" type="body"/>
          </p:nvPr>
        </p:nvSpPr>
        <p:spPr>
          <a:xfrm>
            <a:off x="208451" y="1222717"/>
            <a:ext cx="423138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3000"/>
              <a:buNone/>
              <a:defRPr b="1" sz="30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1" name="Google Shape;41;p48"/>
          <p:cNvSpPr txBox="1"/>
          <p:nvPr>
            <p:ph idx="2" type="body"/>
          </p:nvPr>
        </p:nvSpPr>
        <p:spPr>
          <a:xfrm>
            <a:off x="208451" y="2046629"/>
            <a:ext cx="4231386" cy="382077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2" name="Google Shape;42;p48"/>
          <p:cNvSpPr txBox="1"/>
          <p:nvPr>
            <p:ph idx="3" type="body"/>
          </p:nvPr>
        </p:nvSpPr>
        <p:spPr>
          <a:xfrm>
            <a:off x="4712589" y="1222717"/>
            <a:ext cx="423138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3000"/>
              <a:buNone/>
              <a:defRPr b="1" sz="30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3" name="Google Shape;43;p48"/>
          <p:cNvSpPr txBox="1"/>
          <p:nvPr>
            <p:ph idx="4" type="body"/>
          </p:nvPr>
        </p:nvSpPr>
        <p:spPr>
          <a:xfrm>
            <a:off x="4712589" y="2046629"/>
            <a:ext cx="4231386" cy="382077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4" name="Google Shape;44;p48"/>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9"/>
          <p:cNvSpPr txBox="1"/>
          <p:nvPr>
            <p:ph type="title"/>
          </p:nvPr>
        </p:nvSpPr>
        <p:spPr>
          <a:xfrm>
            <a:off x="208450" y="293875"/>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9"/>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ntent">
  <p:cSld name="Title and Three Content">
    <p:spTree>
      <p:nvGrpSpPr>
        <p:cNvPr id="48" name="Shape 48"/>
        <p:cNvGrpSpPr/>
        <p:nvPr/>
      </p:nvGrpSpPr>
      <p:grpSpPr>
        <a:xfrm>
          <a:off x="0" y="0"/>
          <a:ext cx="0" cy="0"/>
          <a:chOff x="0" y="0"/>
          <a:chExt cx="0" cy="0"/>
        </a:xfrm>
      </p:grpSpPr>
      <p:sp>
        <p:nvSpPr>
          <p:cNvPr id="49" name="Google Shape;49;p50"/>
          <p:cNvSpPr txBox="1"/>
          <p:nvPr>
            <p:ph type="title"/>
          </p:nvPr>
        </p:nvSpPr>
        <p:spPr>
          <a:xfrm>
            <a:off x="208450" y="293875"/>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0"/>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50"/>
          <p:cNvSpPr/>
          <p:nvPr>
            <p:ph idx="1" type="body"/>
          </p:nvPr>
        </p:nvSpPr>
        <p:spPr>
          <a:xfrm>
            <a:off x="6286500" y="2005584"/>
            <a:ext cx="2400300" cy="3140075"/>
          </a:xfrm>
          <a:prstGeom prst="roundRect">
            <a:avLst>
              <a:gd fmla="val 942" name="adj"/>
            </a:avLst>
          </a:prstGeom>
          <a:noFill/>
          <a:ln cap="flat" cmpd="sng" w="9525">
            <a:solidFill>
              <a:schemeClr val="lt2"/>
            </a:solidFill>
            <a:prstDash val="solid"/>
            <a:round/>
            <a:headEnd len="sm" w="sm" type="none"/>
            <a:tailEnd len="sm" w="sm" type="none"/>
          </a:ln>
          <a:effectLst>
            <a:outerShdw blurRad="38100" rotWithShape="0" algn="tl" dir="5400000" dist="12700">
              <a:srgbClr val="000000">
                <a:alpha val="34901"/>
              </a:srgbClr>
            </a:outerShdw>
          </a:effectLst>
        </p:spPr>
        <p:txBody>
          <a:bodyPr anchorCtr="0" anchor="t" bIns="365750" lIns="365750" spcFirstLastPara="1" rIns="365750" wrap="square" tIns="822950">
            <a:noAutofit/>
          </a:bodyPr>
          <a:lstStyle>
            <a:lvl1pPr indent="-228600" lvl="0" marL="457200" marR="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52" name="Google Shape;52;p50"/>
          <p:cNvSpPr/>
          <p:nvPr>
            <p:ph idx="2" type="body"/>
          </p:nvPr>
        </p:nvSpPr>
        <p:spPr>
          <a:xfrm>
            <a:off x="3371850" y="2011680"/>
            <a:ext cx="2400300" cy="3136392"/>
          </a:xfrm>
          <a:prstGeom prst="roundRect">
            <a:avLst>
              <a:gd fmla="val 942" name="adj"/>
            </a:avLst>
          </a:prstGeom>
          <a:noFill/>
          <a:ln cap="flat" cmpd="sng" w="9525">
            <a:solidFill>
              <a:schemeClr val="lt2"/>
            </a:solidFill>
            <a:prstDash val="solid"/>
            <a:round/>
            <a:headEnd len="sm" w="sm" type="none"/>
            <a:tailEnd len="sm" w="sm" type="none"/>
          </a:ln>
          <a:effectLst>
            <a:outerShdw blurRad="38100" rotWithShape="0" algn="tl" dir="5400000" dist="12700">
              <a:srgbClr val="000000">
                <a:alpha val="34901"/>
              </a:srgbClr>
            </a:outerShdw>
          </a:effectLst>
        </p:spPr>
        <p:txBody>
          <a:bodyPr anchorCtr="0" anchor="t" bIns="365750" lIns="365750" spcFirstLastPara="1" rIns="365750" wrap="square" tIns="822950">
            <a:noAutofit/>
          </a:bodyPr>
          <a:lstStyle>
            <a:lvl1pPr indent="-228600" lvl="0" marL="457200" marR="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53" name="Google Shape;53;p50"/>
          <p:cNvSpPr/>
          <p:nvPr>
            <p:ph idx="3" type="body"/>
          </p:nvPr>
        </p:nvSpPr>
        <p:spPr>
          <a:xfrm>
            <a:off x="457200" y="1981201"/>
            <a:ext cx="2400300" cy="3140075"/>
          </a:xfrm>
          <a:prstGeom prst="roundRect">
            <a:avLst>
              <a:gd fmla="val 942" name="adj"/>
            </a:avLst>
          </a:prstGeom>
          <a:noFill/>
          <a:ln cap="flat" cmpd="sng" w="9525">
            <a:solidFill>
              <a:schemeClr val="lt2"/>
            </a:solidFill>
            <a:prstDash val="solid"/>
            <a:round/>
            <a:headEnd len="sm" w="sm" type="none"/>
            <a:tailEnd len="sm" w="sm" type="none"/>
          </a:ln>
          <a:effectLst>
            <a:outerShdw blurRad="38100" rotWithShape="0" algn="tl" dir="5400000" dist="12700">
              <a:srgbClr val="000000">
                <a:alpha val="34901"/>
              </a:srgbClr>
            </a:outerShdw>
          </a:effectLst>
        </p:spPr>
        <p:txBody>
          <a:bodyPr anchorCtr="0" anchor="t" bIns="365750" lIns="365750" spcFirstLastPara="1" rIns="365750" wrap="square" tIns="822950">
            <a:noAutofit/>
          </a:bodyPr>
          <a:lstStyle>
            <a:lvl1pPr indent="-228600" lvl="0" marL="457200" marR="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54" name="Google Shape;54;p50"/>
          <p:cNvSpPr txBox="1"/>
          <p:nvPr>
            <p:ph idx="4" type="body"/>
          </p:nvPr>
        </p:nvSpPr>
        <p:spPr>
          <a:xfrm>
            <a:off x="628650" y="2362200"/>
            <a:ext cx="2057400" cy="3048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2000"/>
              <a:buNone/>
              <a:defRPr b="1" i="0" sz="20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55" name="Google Shape;55;p50"/>
          <p:cNvSpPr txBox="1"/>
          <p:nvPr>
            <p:ph idx="5" type="body"/>
          </p:nvPr>
        </p:nvSpPr>
        <p:spPr>
          <a:xfrm>
            <a:off x="6457950" y="2362200"/>
            <a:ext cx="2057400" cy="3048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2000"/>
              <a:buNone/>
              <a:defRPr b="1" i="0" sz="20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56" name="Google Shape;56;p50"/>
          <p:cNvSpPr txBox="1"/>
          <p:nvPr>
            <p:ph idx="6" type="body"/>
          </p:nvPr>
        </p:nvSpPr>
        <p:spPr>
          <a:xfrm>
            <a:off x="3543300" y="2362200"/>
            <a:ext cx="2057400" cy="3048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2000"/>
              <a:buNone/>
              <a:defRPr b="1" i="0" sz="20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Images">
  <p:cSld name="Title and 3 Images">
    <p:spTree>
      <p:nvGrpSpPr>
        <p:cNvPr id="57" name="Shape 57"/>
        <p:cNvGrpSpPr/>
        <p:nvPr/>
      </p:nvGrpSpPr>
      <p:grpSpPr>
        <a:xfrm>
          <a:off x="0" y="0"/>
          <a:ext cx="0" cy="0"/>
          <a:chOff x="0" y="0"/>
          <a:chExt cx="0" cy="0"/>
        </a:xfrm>
      </p:grpSpPr>
      <p:sp>
        <p:nvSpPr>
          <p:cNvPr id="58" name="Google Shape;58;p51"/>
          <p:cNvSpPr txBox="1"/>
          <p:nvPr>
            <p:ph type="title"/>
          </p:nvPr>
        </p:nvSpPr>
        <p:spPr>
          <a:xfrm>
            <a:off x="208450" y="293875"/>
            <a:ext cx="8735525"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1"/>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51"/>
          <p:cNvSpPr/>
          <p:nvPr>
            <p:ph idx="2" type="pic"/>
          </p:nvPr>
        </p:nvSpPr>
        <p:spPr>
          <a:xfrm>
            <a:off x="3438144" y="1953118"/>
            <a:ext cx="2267712" cy="20710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lvl="1"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lvl="3"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
        <p:nvSpPr>
          <p:cNvPr id="61" name="Google Shape;61;p51"/>
          <p:cNvSpPr/>
          <p:nvPr>
            <p:ph idx="1" type="body"/>
          </p:nvPr>
        </p:nvSpPr>
        <p:spPr>
          <a:xfrm>
            <a:off x="3438144" y="4024190"/>
            <a:ext cx="2267712" cy="1365954"/>
          </a:xfrm>
          <a:prstGeom prst="roundRect">
            <a:avLst>
              <a:gd fmla="val 942" name="adj"/>
            </a:avLst>
          </a:prstGeom>
          <a:solidFill>
            <a:schemeClr val="accent4"/>
          </a:solidFill>
          <a:ln>
            <a:noFill/>
          </a:ln>
          <a:effectLst>
            <a:outerShdw blurRad="38100" rotWithShape="0" algn="tl" dir="5400000" dist="12700">
              <a:srgbClr val="000000">
                <a:alpha val="34901"/>
              </a:srgbClr>
            </a:outerShdw>
          </a:effectLst>
        </p:spPr>
        <p:txBody>
          <a:bodyPr anchorCtr="0" anchor="t" bIns="365750" lIns="91425" spcFirstLastPara="1" rIns="91425" wrap="square" tIns="914400">
            <a:noAutofit/>
          </a:bodyPr>
          <a:lstStyle>
            <a:lvl1pPr indent="-228600" lvl="0" marL="457200" marR="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62" name="Google Shape;62;p51"/>
          <p:cNvSpPr txBox="1"/>
          <p:nvPr>
            <p:ph idx="3" type="body"/>
          </p:nvPr>
        </p:nvSpPr>
        <p:spPr>
          <a:xfrm>
            <a:off x="3561588" y="4244697"/>
            <a:ext cx="2020824"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Clr>
                <a:schemeClr val="lt1"/>
              </a:buClr>
              <a:buSzPts val="2000"/>
              <a:buNone/>
              <a:defRPr b="0" i="0" sz="20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375"/>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595959"/>
              </a:buClr>
              <a:buSzPts val="135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63" name="Google Shape;63;p51"/>
          <p:cNvSpPr/>
          <p:nvPr>
            <p:ph idx="4" type="pic"/>
          </p:nvPr>
        </p:nvSpPr>
        <p:spPr>
          <a:xfrm>
            <a:off x="731887" y="1953118"/>
            <a:ext cx="2267712" cy="20710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lvl="1"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lvl="3"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
        <p:nvSpPr>
          <p:cNvPr id="64" name="Google Shape;64;p51"/>
          <p:cNvSpPr/>
          <p:nvPr>
            <p:ph idx="5" type="body"/>
          </p:nvPr>
        </p:nvSpPr>
        <p:spPr>
          <a:xfrm>
            <a:off x="731887" y="4024190"/>
            <a:ext cx="2267712" cy="1365954"/>
          </a:xfrm>
          <a:prstGeom prst="roundRect">
            <a:avLst>
              <a:gd fmla="val 942" name="adj"/>
            </a:avLst>
          </a:prstGeom>
          <a:solidFill>
            <a:schemeClr val="accent4"/>
          </a:solidFill>
          <a:ln>
            <a:noFill/>
          </a:ln>
          <a:effectLst>
            <a:outerShdw blurRad="38100" rotWithShape="0" algn="tl" dir="5400000" dist="12700">
              <a:srgbClr val="000000">
                <a:alpha val="34901"/>
              </a:srgbClr>
            </a:outerShdw>
          </a:effectLst>
        </p:spPr>
        <p:txBody>
          <a:bodyPr anchorCtr="0" anchor="t" bIns="365750" lIns="91425" spcFirstLastPara="1" rIns="91425" wrap="square" tIns="914400">
            <a:noAutofit/>
          </a:bodyPr>
          <a:lstStyle>
            <a:lvl1pPr indent="-228600" lvl="0" marL="457200" marR="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65" name="Google Shape;65;p51"/>
          <p:cNvSpPr txBox="1"/>
          <p:nvPr>
            <p:ph idx="6" type="body"/>
          </p:nvPr>
        </p:nvSpPr>
        <p:spPr>
          <a:xfrm>
            <a:off x="855331" y="4244697"/>
            <a:ext cx="2020824"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Clr>
                <a:schemeClr val="lt1"/>
              </a:buClr>
              <a:buSzPts val="2000"/>
              <a:buNone/>
              <a:defRPr b="0" i="0" sz="20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375"/>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595959"/>
              </a:buClr>
              <a:buSzPts val="135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66" name="Google Shape;66;p51"/>
          <p:cNvSpPr/>
          <p:nvPr>
            <p:ph idx="7" type="pic"/>
          </p:nvPr>
        </p:nvSpPr>
        <p:spPr>
          <a:xfrm>
            <a:off x="6146327" y="1953118"/>
            <a:ext cx="2267712" cy="20710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lvl="1"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lvl="3"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
        <p:nvSpPr>
          <p:cNvPr id="67" name="Google Shape;67;p51"/>
          <p:cNvSpPr/>
          <p:nvPr>
            <p:ph idx="8" type="body"/>
          </p:nvPr>
        </p:nvSpPr>
        <p:spPr>
          <a:xfrm>
            <a:off x="6146327" y="4024190"/>
            <a:ext cx="2267712" cy="1365954"/>
          </a:xfrm>
          <a:prstGeom prst="roundRect">
            <a:avLst>
              <a:gd fmla="val 942" name="adj"/>
            </a:avLst>
          </a:prstGeom>
          <a:solidFill>
            <a:schemeClr val="accent4"/>
          </a:solidFill>
          <a:ln>
            <a:noFill/>
          </a:ln>
          <a:effectLst>
            <a:outerShdw blurRad="38100" rotWithShape="0" algn="tl" dir="5400000" dist="12700">
              <a:srgbClr val="000000">
                <a:alpha val="34901"/>
              </a:srgbClr>
            </a:outerShdw>
          </a:effectLst>
        </p:spPr>
        <p:txBody>
          <a:bodyPr anchorCtr="0" anchor="t" bIns="365750" lIns="91425" spcFirstLastPara="1" rIns="91425" wrap="square" tIns="914400">
            <a:noAutofit/>
          </a:bodyPr>
          <a:lstStyle>
            <a:lvl1pPr indent="-228600" lvl="0" marL="457200" marR="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68" name="Google Shape;68;p51"/>
          <p:cNvSpPr txBox="1"/>
          <p:nvPr>
            <p:ph idx="9" type="body"/>
          </p:nvPr>
        </p:nvSpPr>
        <p:spPr>
          <a:xfrm>
            <a:off x="6269771" y="4244697"/>
            <a:ext cx="2020824"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Clr>
                <a:schemeClr val="lt1"/>
              </a:buClr>
              <a:buSzPts val="2000"/>
              <a:buNone/>
              <a:defRPr b="0" i="0" sz="20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375"/>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595959"/>
              </a:buClr>
              <a:buSzPts val="135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showMasterSp="0">
  <p:cSld name="Image and Text">
    <p:spTree>
      <p:nvGrpSpPr>
        <p:cNvPr id="69" name="Shape 69"/>
        <p:cNvGrpSpPr/>
        <p:nvPr/>
      </p:nvGrpSpPr>
      <p:grpSpPr>
        <a:xfrm>
          <a:off x="0" y="0"/>
          <a:ext cx="0" cy="0"/>
          <a:chOff x="0" y="0"/>
          <a:chExt cx="0" cy="0"/>
        </a:xfrm>
      </p:grpSpPr>
      <p:sp>
        <p:nvSpPr>
          <p:cNvPr id="70" name="Google Shape;70;p52"/>
          <p:cNvSpPr/>
          <p:nvPr/>
        </p:nvSpPr>
        <p:spPr>
          <a:xfrm rot="10800000">
            <a:off x="0" y="0"/>
            <a:ext cx="9144000" cy="6858000"/>
          </a:xfrm>
          <a:prstGeom prst="rect">
            <a:avLst/>
          </a:prstGeom>
          <a:gradFill>
            <a:gsLst>
              <a:gs pos="0">
                <a:schemeClr val="dk2"/>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 name="Google Shape;71;p52"/>
          <p:cNvSpPr/>
          <p:nvPr/>
        </p:nvSpPr>
        <p:spPr>
          <a:xfrm>
            <a:off x="-1" y="6212926"/>
            <a:ext cx="9144001" cy="6450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id="72" name="Google Shape;72;p52"/>
          <p:cNvPicPr preferRelativeResize="0"/>
          <p:nvPr/>
        </p:nvPicPr>
        <p:blipFill rotWithShape="1">
          <a:blip r:embed="rId2">
            <a:alphaModFix/>
          </a:blip>
          <a:srcRect b="0" l="0" r="0" t="0"/>
          <a:stretch/>
        </p:blipFill>
        <p:spPr>
          <a:xfrm>
            <a:off x="392430" y="6410997"/>
            <a:ext cx="1607820" cy="248927"/>
          </a:xfrm>
          <a:prstGeom prst="rect">
            <a:avLst/>
          </a:prstGeom>
          <a:noFill/>
          <a:ln>
            <a:noFill/>
          </a:ln>
        </p:spPr>
      </p:pic>
      <p:sp>
        <p:nvSpPr>
          <p:cNvPr id="73" name="Google Shape;73;p52"/>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350">
                <a:solidFill>
                  <a:schemeClr val="dk1"/>
                </a:solidFill>
                <a:latin typeface="Arial"/>
                <a:ea typeface="Arial"/>
                <a:cs typeface="Arial"/>
                <a:sym typeface="Arial"/>
              </a:defRPr>
            </a:lvl1pPr>
            <a:lvl2pPr indent="0" lvl="1" marL="0" algn="r">
              <a:spcBef>
                <a:spcPts val="0"/>
              </a:spcBef>
              <a:buNone/>
              <a:defRPr b="1" i="0" sz="1350">
                <a:solidFill>
                  <a:schemeClr val="dk1"/>
                </a:solidFill>
                <a:latin typeface="Arial"/>
                <a:ea typeface="Arial"/>
                <a:cs typeface="Arial"/>
                <a:sym typeface="Arial"/>
              </a:defRPr>
            </a:lvl2pPr>
            <a:lvl3pPr indent="0" lvl="2" marL="0" algn="r">
              <a:spcBef>
                <a:spcPts val="0"/>
              </a:spcBef>
              <a:buNone/>
              <a:defRPr b="1" i="0" sz="1350">
                <a:solidFill>
                  <a:schemeClr val="dk1"/>
                </a:solidFill>
                <a:latin typeface="Arial"/>
                <a:ea typeface="Arial"/>
                <a:cs typeface="Arial"/>
                <a:sym typeface="Arial"/>
              </a:defRPr>
            </a:lvl3pPr>
            <a:lvl4pPr indent="0" lvl="3" marL="0" algn="r">
              <a:spcBef>
                <a:spcPts val="0"/>
              </a:spcBef>
              <a:buNone/>
              <a:defRPr b="1" i="0" sz="1350">
                <a:solidFill>
                  <a:schemeClr val="dk1"/>
                </a:solidFill>
                <a:latin typeface="Arial"/>
                <a:ea typeface="Arial"/>
                <a:cs typeface="Arial"/>
                <a:sym typeface="Arial"/>
              </a:defRPr>
            </a:lvl4pPr>
            <a:lvl5pPr indent="0" lvl="4" marL="0" algn="r">
              <a:spcBef>
                <a:spcPts val="0"/>
              </a:spcBef>
              <a:buNone/>
              <a:defRPr b="1" i="0" sz="1350">
                <a:solidFill>
                  <a:schemeClr val="dk1"/>
                </a:solidFill>
                <a:latin typeface="Arial"/>
                <a:ea typeface="Arial"/>
                <a:cs typeface="Arial"/>
                <a:sym typeface="Arial"/>
              </a:defRPr>
            </a:lvl5pPr>
            <a:lvl6pPr indent="0" lvl="5" marL="0" algn="r">
              <a:spcBef>
                <a:spcPts val="0"/>
              </a:spcBef>
              <a:buNone/>
              <a:defRPr b="1" i="0" sz="1350">
                <a:solidFill>
                  <a:schemeClr val="dk1"/>
                </a:solidFill>
                <a:latin typeface="Arial"/>
                <a:ea typeface="Arial"/>
                <a:cs typeface="Arial"/>
                <a:sym typeface="Arial"/>
              </a:defRPr>
            </a:lvl6pPr>
            <a:lvl7pPr indent="0" lvl="6" marL="0" algn="r">
              <a:spcBef>
                <a:spcPts val="0"/>
              </a:spcBef>
              <a:buNone/>
              <a:defRPr b="1" i="0" sz="1350">
                <a:solidFill>
                  <a:schemeClr val="dk1"/>
                </a:solidFill>
                <a:latin typeface="Arial"/>
                <a:ea typeface="Arial"/>
                <a:cs typeface="Arial"/>
                <a:sym typeface="Arial"/>
              </a:defRPr>
            </a:lvl7pPr>
            <a:lvl8pPr indent="0" lvl="7" marL="0" algn="r">
              <a:spcBef>
                <a:spcPts val="0"/>
              </a:spcBef>
              <a:buNone/>
              <a:defRPr b="1" i="0" sz="1350">
                <a:solidFill>
                  <a:schemeClr val="dk1"/>
                </a:solidFill>
                <a:latin typeface="Arial"/>
                <a:ea typeface="Arial"/>
                <a:cs typeface="Arial"/>
                <a:sym typeface="Arial"/>
              </a:defRPr>
            </a:lvl8pPr>
            <a:lvl9pPr indent="0" lvl="8" marL="0" algn="r">
              <a:spcBef>
                <a:spcPts val="0"/>
              </a:spcBef>
              <a:buNone/>
              <a:defRPr b="1" i="0" sz="13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52"/>
          <p:cNvSpPr/>
          <p:nvPr/>
        </p:nvSpPr>
        <p:spPr>
          <a:xfrm>
            <a:off x="2656068" y="1066800"/>
            <a:ext cx="5293237" cy="4273994"/>
          </a:xfrm>
          <a:prstGeom prst="roundRect">
            <a:avLst>
              <a:gd fmla="val 0" name="adj"/>
            </a:avLst>
          </a:prstGeom>
          <a:solidFill>
            <a:schemeClr val="lt1">
              <a:alpha val="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Arial"/>
              <a:ea typeface="Arial"/>
              <a:cs typeface="Arial"/>
              <a:sym typeface="Arial"/>
            </a:endParaRPr>
          </a:p>
        </p:txBody>
      </p:sp>
      <p:sp>
        <p:nvSpPr>
          <p:cNvPr id="75" name="Google Shape;75;p52"/>
          <p:cNvSpPr/>
          <p:nvPr/>
        </p:nvSpPr>
        <p:spPr>
          <a:xfrm>
            <a:off x="1194695" y="1600200"/>
            <a:ext cx="2333624" cy="315934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76" name="Google Shape;76;p52"/>
          <p:cNvSpPr/>
          <p:nvPr>
            <p:ph idx="2" type="pic"/>
          </p:nvPr>
        </p:nvSpPr>
        <p:spPr>
          <a:xfrm>
            <a:off x="1194695" y="1600200"/>
            <a:ext cx="2333625" cy="315934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lvl="1"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lvl="2"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lvl="3"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
        <p:nvSpPr>
          <p:cNvPr id="77" name="Google Shape;77;p52"/>
          <p:cNvSpPr txBox="1"/>
          <p:nvPr>
            <p:ph idx="1" type="body"/>
          </p:nvPr>
        </p:nvSpPr>
        <p:spPr>
          <a:xfrm>
            <a:off x="3733799" y="2106202"/>
            <a:ext cx="4010025" cy="1190926"/>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3200"/>
              <a:buNone/>
              <a:defRPr b="1" i="0" sz="3200">
                <a:solidFill>
                  <a:schemeClr val="lt1"/>
                </a:solidFill>
                <a:latin typeface="Arial"/>
                <a:ea typeface="Arial"/>
                <a:cs typeface="Arial"/>
                <a:sym typeface="Arial"/>
              </a:defRPr>
            </a:lvl1pPr>
            <a:lvl2pPr indent="-228600" lvl="1" marL="914400" algn="ctr">
              <a:lnSpc>
                <a:spcPct val="90000"/>
              </a:lnSpc>
              <a:spcBef>
                <a:spcPts val="375"/>
              </a:spcBef>
              <a:spcAft>
                <a:spcPts val="0"/>
              </a:spcAft>
              <a:buClr>
                <a:srgbClr val="FEFEFE"/>
              </a:buClr>
              <a:buSzPts val="2400"/>
              <a:buNone/>
              <a:defRPr b="0" i="0">
                <a:solidFill>
                  <a:srgbClr val="FEFEFE"/>
                </a:solidFill>
                <a:latin typeface="Open Sans"/>
                <a:ea typeface="Open Sans"/>
                <a:cs typeface="Open Sans"/>
                <a:sym typeface="Open Sans"/>
              </a:defRPr>
            </a:lvl2pPr>
            <a:lvl3pPr indent="-228600" lvl="2" marL="1371600" algn="l">
              <a:lnSpc>
                <a:spcPct val="90000"/>
              </a:lnSpc>
              <a:spcBef>
                <a:spcPts val="375"/>
              </a:spcBef>
              <a:spcAft>
                <a:spcPts val="0"/>
              </a:spcAft>
              <a:buClr>
                <a:srgbClr val="FEFEFE"/>
              </a:buClr>
              <a:buSzPts val="2000"/>
              <a:buNone/>
              <a:defRPr b="1" i="0">
                <a:solidFill>
                  <a:srgbClr val="FEFEFE"/>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FEFEFE"/>
              </a:buClr>
              <a:buSzPts val="1350"/>
              <a:buNone/>
              <a:defRPr b="1" i="0">
                <a:solidFill>
                  <a:srgbClr val="FEFEFE"/>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78" name="Google Shape;78;p52"/>
          <p:cNvSpPr txBox="1"/>
          <p:nvPr>
            <p:ph idx="3" type="body"/>
          </p:nvPr>
        </p:nvSpPr>
        <p:spPr>
          <a:xfrm>
            <a:off x="3733799" y="3352800"/>
            <a:ext cx="4010025" cy="381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2400"/>
              <a:buNone/>
              <a:defRPr b="0" i="0" sz="2400">
                <a:solidFill>
                  <a:schemeClr val="lt1"/>
                </a:solidFill>
                <a:latin typeface="Arial"/>
                <a:ea typeface="Arial"/>
                <a:cs typeface="Arial"/>
                <a:sym typeface="Arial"/>
              </a:defRPr>
            </a:lvl1pPr>
            <a:lvl2pPr indent="-228600" lvl="1" marL="914400" algn="ctr">
              <a:lnSpc>
                <a:spcPct val="90000"/>
              </a:lnSpc>
              <a:spcBef>
                <a:spcPts val="375"/>
              </a:spcBef>
              <a:spcAft>
                <a:spcPts val="0"/>
              </a:spcAft>
              <a:buClr>
                <a:srgbClr val="FEFEFE"/>
              </a:buClr>
              <a:buSzPts val="2400"/>
              <a:buNone/>
              <a:defRPr b="0" i="0">
                <a:solidFill>
                  <a:srgbClr val="FEFEFE"/>
                </a:solidFill>
                <a:latin typeface="Open Sans"/>
                <a:ea typeface="Open Sans"/>
                <a:cs typeface="Open Sans"/>
                <a:sym typeface="Open Sans"/>
              </a:defRPr>
            </a:lvl2pPr>
            <a:lvl3pPr indent="-228600" lvl="2" marL="1371600" algn="l">
              <a:lnSpc>
                <a:spcPct val="90000"/>
              </a:lnSpc>
              <a:spcBef>
                <a:spcPts val="375"/>
              </a:spcBef>
              <a:spcAft>
                <a:spcPts val="0"/>
              </a:spcAft>
              <a:buClr>
                <a:srgbClr val="FEFEFE"/>
              </a:buClr>
              <a:buSzPts val="2000"/>
              <a:buNone/>
              <a:defRPr b="1" i="0">
                <a:solidFill>
                  <a:srgbClr val="FEFEFE"/>
                </a:solidFill>
                <a:latin typeface="Open Sans SemiBold"/>
                <a:ea typeface="Open Sans SemiBold"/>
                <a:cs typeface="Open Sans SemiBold"/>
                <a:sym typeface="Open Sans SemiBold"/>
              </a:defRPr>
            </a:lvl3pPr>
            <a:lvl4pPr indent="-228600" lvl="3" marL="1828800" algn="l">
              <a:lnSpc>
                <a:spcPct val="90000"/>
              </a:lnSpc>
              <a:spcBef>
                <a:spcPts val="375"/>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4pPr>
            <a:lvl5pPr indent="-228600" lvl="4" marL="2286000" algn="l">
              <a:lnSpc>
                <a:spcPct val="90000"/>
              </a:lnSpc>
              <a:spcBef>
                <a:spcPts val="375"/>
              </a:spcBef>
              <a:spcAft>
                <a:spcPts val="0"/>
              </a:spcAft>
              <a:buClr>
                <a:srgbClr val="FEFEFE"/>
              </a:buClr>
              <a:buSzPts val="1350"/>
              <a:buNone/>
              <a:defRPr b="1" i="0">
                <a:solidFill>
                  <a:srgbClr val="FEFEFE"/>
                </a:solidFill>
                <a:latin typeface="Open Sans SemiBold"/>
                <a:ea typeface="Open Sans SemiBold"/>
                <a:cs typeface="Open Sans SemiBold"/>
                <a:sym typeface="Open Sans SemiBold"/>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3.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 name="Shape 9"/>
        <p:cNvGrpSpPr/>
        <p:nvPr/>
      </p:nvGrpSpPr>
      <p:grpSpPr>
        <a:xfrm>
          <a:off x="0" y="0"/>
          <a:ext cx="0" cy="0"/>
          <a:chOff x="0" y="0"/>
          <a:chExt cx="0" cy="0"/>
        </a:xfrm>
      </p:grpSpPr>
      <p:sp>
        <p:nvSpPr>
          <p:cNvPr id="10" name="Google Shape;10;p24"/>
          <p:cNvSpPr/>
          <p:nvPr/>
        </p:nvSpPr>
        <p:spPr>
          <a:xfrm rot="10800000">
            <a:off x="0" y="0"/>
            <a:ext cx="9144000" cy="6858000"/>
          </a:xfrm>
          <a:prstGeom prst="rect">
            <a:avLst/>
          </a:prstGeom>
          <a:gradFill>
            <a:gsLst>
              <a:gs pos="0">
                <a:schemeClr val="dk2"/>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24"/>
          <p:cNvSpPr/>
          <p:nvPr/>
        </p:nvSpPr>
        <p:spPr>
          <a:xfrm>
            <a:off x="-1" y="6212926"/>
            <a:ext cx="9144001" cy="64507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2" name="Google Shape;12;p24"/>
          <p:cNvSpPr txBox="1"/>
          <p:nvPr>
            <p:ph idx="1" type="body"/>
          </p:nvPr>
        </p:nvSpPr>
        <p:spPr>
          <a:xfrm>
            <a:off x="204237" y="1598532"/>
            <a:ext cx="8735526" cy="42695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75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375"/>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375"/>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
        <p:nvSpPr>
          <p:cNvPr id="13" name="Google Shape;13;p24"/>
          <p:cNvSpPr txBox="1"/>
          <p:nvPr>
            <p:ph type="title"/>
          </p:nvPr>
        </p:nvSpPr>
        <p:spPr>
          <a:xfrm>
            <a:off x="208450" y="295774"/>
            <a:ext cx="8735525" cy="6450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4"/>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350" u="none" cap="none" strike="noStrike">
                <a:solidFill>
                  <a:schemeClr val="dk1"/>
                </a:solidFill>
                <a:latin typeface="Arial"/>
                <a:ea typeface="Arial"/>
                <a:cs typeface="Arial"/>
                <a:sym typeface="Arial"/>
              </a:defRPr>
            </a:lvl1pPr>
            <a:lvl2pPr indent="0" lvl="1" marL="0" marR="0" rtl="0" algn="r">
              <a:spcBef>
                <a:spcPts val="0"/>
              </a:spcBef>
              <a:buNone/>
              <a:defRPr b="1" i="0" sz="1350" u="none" cap="none" strike="noStrike">
                <a:solidFill>
                  <a:schemeClr val="dk1"/>
                </a:solidFill>
                <a:latin typeface="Arial"/>
                <a:ea typeface="Arial"/>
                <a:cs typeface="Arial"/>
                <a:sym typeface="Arial"/>
              </a:defRPr>
            </a:lvl2pPr>
            <a:lvl3pPr indent="0" lvl="2" marL="0" marR="0" rtl="0" algn="r">
              <a:spcBef>
                <a:spcPts val="0"/>
              </a:spcBef>
              <a:buNone/>
              <a:defRPr b="1" i="0" sz="1350" u="none" cap="none" strike="noStrike">
                <a:solidFill>
                  <a:schemeClr val="dk1"/>
                </a:solidFill>
                <a:latin typeface="Arial"/>
                <a:ea typeface="Arial"/>
                <a:cs typeface="Arial"/>
                <a:sym typeface="Arial"/>
              </a:defRPr>
            </a:lvl3pPr>
            <a:lvl4pPr indent="0" lvl="3" marL="0" marR="0" rtl="0" algn="r">
              <a:spcBef>
                <a:spcPts val="0"/>
              </a:spcBef>
              <a:buNone/>
              <a:defRPr b="1" i="0" sz="1350" u="none" cap="none" strike="noStrike">
                <a:solidFill>
                  <a:schemeClr val="dk1"/>
                </a:solidFill>
                <a:latin typeface="Arial"/>
                <a:ea typeface="Arial"/>
                <a:cs typeface="Arial"/>
                <a:sym typeface="Arial"/>
              </a:defRPr>
            </a:lvl4pPr>
            <a:lvl5pPr indent="0" lvl="4" marL="0" marR="0" rtl="0" algn="r">
              <a:spcBef>
                <a:spcPts val="0"/>
              </a:spcBef>
              <a:buNone/>
              <a:defRPr b="1" i="0" sz="1350" u="none" cap="none" strike="noStrike">
                <a:solidFill>
                  <a:schemeClr val="dk1"/>
                </a:solidFill>
                <a:latin typeface="Arial"/>
                <a:ea typeface="Arial"/>
                <a:cs typeface="Arial"/>
                <a:sym typeface="Arial"/>
              </a:defRPr>
            </a:lvl5pPr>
            <a:lvl6pPr indent="0" lvl="5" marL="0" marR="0" rtl="0" algn="r">
              <a:spcBef>
                <a:spcPts val="0"/>
              </a:spcBef>
              <a:buNone/>
              <a:defRPr b="1" i="0" sz="1350" u="none" cap="none" strike="noStrike">
                <a:solidFill>
                  <a:schemeClr val="dk1"/>
                </a:solidFill>
                <a:latin typeface="Arial"/>
                <a:ea typeface="Arial"/>
                <a:cs typeface="Arial"/>
                <a:sym typeface="Arial"/>
              </a:defRPr>
            </a:lvl6pPr>
            <a:lvl7pPr indent="0" lvl="6" marL="0" marR="0" rtl="0" algn="r">
              <a:spcBef>
                <a:spcPts val="0"/>
              </a:spcBef>
              <a:buNone/>
              <a:defRPr b="1" i="0" sz="1350" u="none" cap="none" strike="noStrike">
                <a:solidFill>
                  <a:schemeClr val="dk1"/>
                </a:solidFill>
                <a:latin typeface="Arial"/>
                <a:ea typeface="Arial"/>
                <a:cs typeface="Arial"/>
                <a:sym typeface="Arial"/>
              </a:defRPr>
            </a:lvl7pPr>
            <a:lvl8pPr indent="0" lvl="7" marL="0" marR="0" rtl="0" algn="r">
              <a:spcBef>
                <a:spcPts val="0"/>
              </a:spcBef>
              <a:buNone/>
              <a:defRPr b="1" i="0" sz="1350" u="none" cap="none" strike="noStrike">
                <a:solidFill>
                  <a:schemeClr val="dk1"/>
                </a:solidFill>
                <a:latin typeface="Arial"/>
                <a:ea typeface="Arial"/>
                <a:cs typeface="Arial"/>
                <a:sym typeface="Arial"/>
              </a:defRPr>
            </a:lvl8pPr>
            <a:lvl9pPr indent="0" lvl="8" marL="0" marR="0" rtl="0" algn="r">
              <a:spcBef>
                <a:spcPts val="0"/>
              </a:spcBef>
              <a:buNone/>
              <a:defRPr b="1" i="0" sz="13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5" name="Google Shape;15;p24"/>
          <p:cNvCxnSpPr/>
          <p:nvPr/>
        </p:nvCxnSpPr>
        <p:spPr>
          <a:xfrm>
            <a:off x="304800" y="989880"/>
            <a:ext cx="533400" cy="0"/>
          </a:xfrm>
          <a:prstGeom prst="straightConnector1">
            <a:avLst/>
          </a:prstGeom>
          <a:noFill/>
          <a:ln cap="flat" cmpd="sng" w="28575">
            <a:solidFill>
              <a:schemeClr val="lt1"/>
            </a:solidFill>
            <a:prstDash val="solid"/>
            <a:miter lim="800000"/>
            <a:headEnd len="sm" w="sm" type="none"/>
            <a:tailEnd len="sm" w="sm" type="none"/>
          </a:ln>
        </p:spPr>
      </p:cxnSp>
      <p:pic>
        <p:nvPicPr>
          <p:cNvPr id="16" name="Google Shape;16;p24"/>
          <p:cNvPicPr preferRelativeResize="0"/>
          <p:nvPr/>
        </p:nvPicPr>
        <p:blipFill rotWithShape="1">
          <a:blip r:embed="rId1">
            <a:alphaModFix/>
          </a:blip>
          <a:srcRect b="0" l="0" r="0" t="0"/>
          <a:stretch/>
        </p:blipFill>
        <p:spPr>
          <a:xfrm>
            <a:off x="392430" y="6410997"/>
            <a:ext cx="1607820" cy="2489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180">
          <p15:clr>
            <a:srgbClr val="F26B43"/>
          </p15:clr>
        </p15:guide>
        <p15:guide id="3" pos="5580">
          <p15:clr>
            <a:srgbClr val="F26B43"/>
          </p15:clr>
        </p15:guide>
        <p15:guide id="4" orient="horz" pos="264">
          <p15:clr>
            <a:srgbClr val="F26B43"/>
          </p15:clr>
        </p15:guide>
        <p15:guide id="5" pos="2880">
          <p15:clr>
            <a:srgbClr val="F26B43"/>
          </p15:clr>
        </p15:guide>
        <p15:guide id="6" orient="horz" pos="1008">
          <p15:clr>
            <a:srgbClr val="F26B43"/>
          </p15:clr>
        </p15:guide>
        <p15:guide id="7" pos="126">
          <p15:clr>
            <a:srgbClr val="F26B43"/>
          </p15:clr>
        </p15:guide>
        <p15:guide id="8" pos="5634">
          <p15:clr>
            <a:srgbClr val="F26B43"/>
          </p15:clr>
        </p15:guide>
        <p15:guide id="9" orient="horz" pos="3768">
          <p15:clr>
            <a:srgbClr val="F26B43"/>
          </p15:clr>
        </p15:guide>
        <p15:guide id="10" orient="horz" pos="36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27" name="Shape 127"/>
        <p:cNvGrpSpPr/>
        <p:nvPr/>
      </p:nvGrpSpPr>
      <p:grpSpPr>
        <a:xfrm>
          <a:off x="0" y="0"/>
          <a:ext cx="0" cy="0"/>
          <a:chOff x="0" y="0"/>
          <a:chExt cx="0" cy="0"/>
        </a:xfrm>
      </p:grpSpPr>
      <p:sp>
        <p:nvSpPr>
          <p:cNvPr id="128" name="Google Shape;128;p26"/>
          <p:cNvSpPr/>
          <p:nvPr/>
        </p:nvSpPr>
        <p:spPr>
          <a:xfrm>
            <a:off x="0" y="6212926"/>
            <a:ext cx="9144000" cy="645074"/>
          </a:xfrm>
          <a:prstGeom prst="rect">
            <a:avLst/>
          </a:prstGeom>
          <a:solidFill>
            <a:srgbClr val="0040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29" name="Google Shape;129;p26"/>
          <p:cNvSpPr txBox="1"/>
          <p:nvPr>
            <p:ph idx="1" type="body"/>
          </p:nvPr>
        </p:nvSpPr>
        <p:spPr>
          <a:xfrm>
            <a:off x="204237" y="1598532"/>
            <a:ext cx="8735526" cy="42695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75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30" name="Google Shape;130;p26"/>
          <p:cNvSpPr txBox="1"/>
          <p:nvPr>
            <p:ph type="title"/>
          </p:nvPr>
        </p:nvSpPr>
        <p:spPr>
          <a:xfrm>
            <a:off x="208450" y="295774"/>
            <a:ext cx="8735525" cy="6450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33333"/>
              </a:buClr>
              <a:buSzPts val="3600"/>
              <a:buFont typeface="Arial"/>
              <a:buNone/>
              <a:defRPr b="1" i="0" sz="3600" u="none" cap="none" strike="noStrike">
                <a:solidFill>
                  <a:srgbClr val="33333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 name="Google Shape;131;p26"/>
          <p:cNvSpPr txBox="1"/>
          <p:nvPr>
            <p:ph idx="12" type="sldNum"/>
          </p:nvPr>
        </p:nvSpPr>
        <p:spPr>
          <a:xfrm>
            <a:off x="68008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350" u="none" cap="none" strike="noStrike">
                <a:solidFill>
                  <a:schemeClr val="lt1"/>
                </a:solidFill>
                <a:latin typeface="Arial"/>
                <a:ea typeface="Arial"/>
                <a:cs typeface="Arial"/>
                <a:sym typeface="Arial"/>
              </a:defRPr>
            </a:lvl1pPr>
            <a:lvl2pPr indent="0" lvl="1" marL="0" marR="0" rtl="0" algn="r">
              <a:spcBef>
                <a:spcPts val="0"/>
              </a:spcBef>
              <a:buNone/>
              <a:defRPr b="1" i="0" sz="1350" u="none" cap="none" strike="noStrike">
                <a:solidFill>
                  <a:schemeClr val="lt1"/>
                </a:solidFill>
                <a:latin typeface="Arial"/>
                <a:ea typeface="Arial"/>
                <a:cs typeface="Arial"/>
                <a:sym typeface="Arial"/>
              </a:defRPr>
            </a:lvl2pPr>
            <a:lvl3pPr indent="0" lvl="2" marL="0" marR="0" rtl="0" algn="r">
              <a:spcBef>
                <a:spcPts val="0"/>
              </a:spcBef>
              <a:buNone/>
              <a:defRPr b="1" i="0" sz="1350" u="none" cap="none" strike="noStrike">
                <a:solidFill>
                  <a:schemeClr val="lt1"/>
                </a:solidFill>
                <a:latin typeface="Arial"/>
                <a:ea typeface="Arial"/>
                <a:cs typeface="Arial"/>
                <a:sym typeface="Arial"/>
              </a:defRPr>
            </a:lvl3pPr>
            <a:lvl4pPr indent="0" lvl="3" marL="0" marR="0" rtl="0" algn="r">
              <a:spcBef>
                <a:spcPts val="0"/>
              </a:spcBef>
              <a:buNone/>
              <a:defRPr b="1" i="0" sz="1350" u="none" cap="none" strike="noStrike">
                <a:solidFill>
                  <a:schemeClr val="lt1"/>
                </a:solidFill>
                <a:latin typeface="Arial"/>
                <a:ea typeface="Arial"/>
                <a:cs typeface="Arial"/>
                <a:sym typeface="Arial"/>
              </a:defRPr>
            </a:lvl4pPr>
            <a:lvl5pPr indent="0" lvl="4" marL="0" marR="0" rtl="0" algn="r">
              <a:spcBef>
                <a:spcPts val="0"/>
              </a:spcBef>
              <a:buNone/>
              <a:defRPr b="1" i="0" sz="1350" u="none" cap="none" strike="noStrike">
                <a:solidFill>
                  <a:schemeClr val="lt1"/>
                </a:solidFill>
                <a:latin typeface="Arial"/>
                <a:ea typeface="Arial"/>
                <a:cs typeface="Arial"/>
                <a:sym typeface="Arial"/>
              </a:defRPr>
            </a:lvl5pPr>
            <a:lvl6pPr indent="0" lvl="5" marL="0" marR="0" rtl="0" algn="r">
              <a:spcBef>
                <a:spcPts val="0"/>
              </a:spcBef>
              <a:buNone/>
              <a:defRPr b="1" i="0" sz="1350" u="none" cap="none" strike="noStrike">
                <a:solidFill>
                  <a:schemeClr val="lt1"/>
                </a:solidFill>
                <a:latin typeface="Arial"/>
                <a:ea typeface="Arial"/>
                <a:cs typeface="Arial"/>
                <a:sym typeface="Arial"/>
              </a:defRPr>
            </a:lvl6pPr>
            <a:lvl7pPr indent="0" lvl="6" marL="0" marR="0" rtl="0" algn="r">
              <a:spcBef>
                <a:spcPts val="0"/>
              </a:spcBef>
              <a:buNone/>
              <a:defRPr b="1" i="0" sz="1350" u="none" cap="none" strike="noStrike">
                <a:solidFill>
                  <a:schemeClr val="lt1"/>
                </a:solidFill>
                <a:latin typeface="Arial"/>
                <a:ea typeface="Arial"/>
                <a:cs typeface="Arial"/>
                <a:sym typeface="Arial"/>
              </a:defRPr>
            </a:lvl7pPr>
            <a:lvl8pPr indent="0" lvl="7" marL="0" marR="0" rtl="0" algn="r">
              <a:spcBef>
                <a:spcPts val="0"/>
              </a:spcBef>
              <a:buNone/>
              <a:defRPr b="1" i="0" sz="1350" u="none" cap="none" strike="noStrike">
                <a:solidFill>
                  <a:schemeClr val="lt1"/>
                </a:solidFill>
                <a:latin typeface="Arial"/>
                <a:ea typeface="Arial"/>
                <a:cs typeface="Arial"/>
                <a:sym typeface="Arial"/>
              </a:defRPr>
            </a:lvl8pPr>
            <a:lvl9pPr indent="0" lvl="8" marL="0" marR="0" rtl="0" algn="r">
              <a:spcBef>
                <a:spcPts val="0"/>
              </a:spcBef>
              <a:buNone/>
              <a:defRPr b="1" i="0" sz="135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32" name="Google Shape;132;p26"/>
          <p:cNvCxnSpPr/>
          <p:nvPr/>
        </p:nvCxnSpPr>
        <p:spPr>
          <a:xfrm>
            <a:off x="304800" y="989880"/>
            <a:ext cx="533400" cy="0"/>
          </a:xfrm>
          <a:prstGeom prst="straightConnector1">
            <a:avLst/>
          </a:prstGeom>
          <a:noFill/>
          <a:ln cap="flat" cmpd="sng" w="28575">
            <a:solidFill>
              <a:srgbClr val="800000"/>
            </a:solidFill>
            <a:prstDash val="solid"/>
            <a:miter lim="800000"/>
            <a:headEnd len="sm" w="sm" type="none"/>
            <a:tailEnd len="sm" w="sm" type="none"/>
          </a:ln>
        </p:spPr>
      </p:cxnSp>
      <p:pic>
        <p:nvPicPr>
          <p:cNvPr descr="Toastmasters International" id="133" name="Google Shape;133;p26"/>
          <p:cNvPicPr preferRelativeResize="0"/>
          <p:nvPr/>
        </p:nvPicPr>
        <p:blipFill rotWithShape="1">
          <a:blip r:embed="rId1">
            <a:alphaModFix/>
          </a:blip>
          <a:srcRect b="0" l="0" r="0" t="0"/>
          <a:stretch/>
        </p:blipFill>
        <p:spPr>
          <a:xfrm>
            <a:off x="313559" y="6316627"/>
            <a:ext cx="1773873" cy="4048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180">
          <p15:clr>
            <a:srgbClr val="F26B43"/>
          </p15:clr>
        </p15:guide>
        <p15:guide id="3" pos="5580">
          <p15:clr>
            <a:srgbClr val="F26B43"/>
          </p15:clr>
        </p15:guide>
        <p15:guide id="4" orient="horz" pos="264">
          <p15:clr>
            <a:srgbClr val="F26B43"/>
          </p15:clr>
        </p15:guide>
        <p15:guide id="5" pos="2880">
          <p15:clr>
            <a:srgbClr val="F26B43"/>
          </p15:clr>
        </p15:guide>
        <p15:guide id="6" orient="horz" pos="1008">
          <p15:clr>
            <a:srgbClr val="F26B43"/>
          </p15:clr>
        </p15:guide>
        <p15:guide id="7" pos="126">
          <p15:clr>
            <a:srgbClr val="F26B43"/>
          </p15:clr>
        </p15:guide>
        <p15:guide id="8" pos="5634">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www.toastmasters.org/" TargetMode="External"/><Relationship Id="rId4" Type="http://schemas.openxmlformats.org/officeDocument/2006/relationships/image" Target="../media/image9.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hyperlink" Target="https://www.toastmasters.org/education/free-path-faq"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hyperlink" Target="https://toastmasters.csod.com/LMS/BrowseTraining/BrowseTraining.aspx?tab_page_id=-6#f=1&amp;o=1" TargetMode="External"/><Relationship Id="rId4" Type="http://schemas.openxmlformats.org/officeDocument/2006/relationships/hyperlink" Target="mailto:pathways@d44toastmasters.org?subject=Email%20Questions%20to%20the%20Pathways%20Champions" TargetMode="External"/><Relationship Id="rId5" Type="http://schemas.openxmlformats.org/officeDocument/2006/relationships/hyperlink" Target="https://www.d44toastmasters.org/pathways-journe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
          <p:cNvSpPr txBox="1"/>
          <p:nvPr>
            <p:ph type="ctrTitle"/>
          </p:nvPr>
        </p:nvSpPr>
        <p:spPr>
          <a:xfrm>
            <a:off x="1143000" y="3200400"/>
            <a:ext cx="6858000" cy="73152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500"/>
              <a:buNone/>
            </a:pPr>
            <a:r>
              <a:rPr lang="en-US"/>
              <a:t>Pathways Overview</a:t>
            </a:r>
            <a:endParaRPr/>
          </a:p>
        </p:txBody>
      </p:sp>
      <p:sp>
        <p:nvSpPr>
          <p:cNvPr id="285" name="Google Shape;285;p1"/>
          <p:cNvSpPr txBox="1"/>
          <p:nvPr>
            <p:ph idx="1" type="subTitle"/>
          </p:nvPr>
        </p:nvSpPr>
        <p:spPr>
          <a:xfrm>
            <a:off x="1143000" y="4195570"/>
            <a:ext cx="6858000" cy="914400"/>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lt1"/>
              </a:buClr>
              <a:buSzPts val="1860"/>
              <a:buNone/>
            </a:pPr>
            <a:r>
              <a:rPr lang="en-US" sz="1860"/>
              <a:t>Created By: Pathways Champions</a:t>
            </a:r>
            <a:endParaRPr/>
          </a:p>
          <a:p>
            <a:pPr indent="0" lvl="0" marL="0" rtl="0" algn="ctr">
              <a:lnSpc>
                <a:spcPct val="70000"/>
              </a:lnSpc>
              <a:spcBef>
                <a:spcPts val="750"/>
              </a:spcBef>
              <a:spcAft>
                <a:spcPts val="0"/>
              </a:spcAft>
              <a:buClr>
                <a:schemeClr val="lt1"/>
              </a:buClr>
              <a:buSzPts val="1860"/>
              <a:buNone/>
            </a:pPr>
            <a:r>
              <a:rPr lang="en-US" sz="1860"/>
              <a:t>Created Date: 12/08/20</a:t>
            </a:r>
            <a:endParaRPr/>
          </a:p>
          <a:p>
            <a:pPr indent="0" lvl="0" marL="0" rtl="0" algn="ctr">
              <a:lnSpc>
                <a:spcPct val="70000"/>
              </a:lnSpc>
              <a:spcBef>
                <a:spcPts val="750"/>
              </a:spcBef>
              <a:spcAft>
                <a:spcPts val="0"/>
              </a:spcAft>
              <a:buClr>
                <a:schemeClr val="lt1"/>
              </a:buClr>
              <a:buSzPts val="1860"/>
              <a:buNone/>
            </a:pPr>
            <a:r>
              <a:rPr lang="en-US" sz="1860"/>
              <a:t>Last Modified Date: 01/12/21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10"/>
          <p:cNvPicPr preferRelativeResize="0"/>
          <p:nvPr/>
        </p:nvPicPr>
        <p:blipFill rotWithShape="1">
          <a:blip r:embed="rId3">
            <a:alphaModFix/>
          </a:blip>
          <a:srcRect b="0" l="0" r="0" t="0"/>
          <a:stretch/>
        </p:blipFill>
        <p:spPr>
          <a:xfrm>
            <a:off x="1128155" y="1810021"/>
            <a:ext cx="6761666" cy="309581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82" name="Google Shape;382;p10"/>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Award a Badge</a:t>
            </a:r>
            <a:endParaRPr/>
          </a:p>
        </p:txBody>
      </p:sp>
      <p:cxnSp>
        <p:nvCxnSpPr>
          <p:cNvPr id="383" name="Google Shape;383;p10"/>
          <p:cNvCxnSpPr/>
          <p:nvPr/>
        </p:nvCxnSpPr>
        <p:spPr>
          <a:xfrm>
            <a:off x="2824482" y="1697859"/>
            <a:ext cx="0" cy="1350142"/>
          </a:xfrm>
          <a:prstGeom prst="straightConnector1">
            <a:avLst/>
          </a:prstGeom>
          <a:noFill/>
          <a:ln cap="flat" cmpd="sng" w="57150">
            <a:solidFill>
              <a:srgbClr val="FF0000"/>
            </a:solidFill>
            <a:prstDash val="solid"/>
            <a:miter lim="800000"/>
            <a:headEnd len="sm" w="sm" type="none"/>
            <a:tailEnd len="med" w="med" type="triangle"/>
          </a:ln>
        </p:spPr>
      </p:cxnSp>
      <p:sp>
        <p:nvSpPr>
          <p:cNvPr id="384" name="Google Shape;384;p10"/>
          <p:cNvSpPr txBox="1"/>
          <p:nvPr/>
        </p:nvSpPr>
        <p:spPr>
          <a:xfrm>
            <a:off x="2144845" y="1167954"/>
            <a:ext cx="21101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Enter a brief description for the award. </a:t>
            </a:r>
            <a:endParaRPr/>
          </a:p>
        </p:txBody>
      </p:sp>
      <p:cxnSp>
        <p:nvCxnSpPr>
          <p:cNvPr id="385" name="Google Shape;385;p10"/>
          <p:cNvCxnSpPr/>
          <p:nvPr/>
        </p:nvCxnSpPr>
        <p:spPr>
          <a:xfrm flipH="1">
            <a:off x="7210072" y="3048001"/>
            <a:ext cx="922396" cy="873759"/>
          </a:xfrm>
          <a:prstGeom prst="straightConnector1">
            <a:avLst/>
          </a:prstGeom>
          <a:noFill/>
          <a:ln cap="flat" cmpd="sng" w="57150">
            <a:solidFill>
              <a:srgbClr val="FF0000"/>
            </a:solidFill>
            <a:prstDash val="solid"/>
            <a:miter lim="800000"/>
            <a:headEnd len="sm" w="sm" type="none"/>
            <a:tailEnd len="med" w="med" type="triangle"/>
          </a:ln>
        </p:spPr>
      </p:cxnSp>
      <p:cxnSp>
        <p:nvCxnSpPr>
          <p:cNvPr id="386" name="Google Shape;386;p10"/>
          <p:cNvCxnSpPr/>
          <p:nvPr/>
        </p:nvCxnSpPr>
        <p:spPr>
          <a:xfrm rot="10800000">
            <a:off x="7671270" y="4141231"/>
            <a:ext cx="461198" cy="153965"/>
          </a:xfrm>
          <a:prstGeom prst="straightConnector1">
            <a:avLst/>
          </a:prstGeom>
          <a:noFill/>
          <a:ln cap="flat" cmpd="sng" w="57150">
            <a:solidFill>
              <a:srgbClr val="FF0000"/>
            </a:solidFill>
            <a:prstDash val="solid"/>
            <a:miter lim="800000"/>
            <a:headEnd len="sm" w="sm" type="none"/>
            <a:tailEnd len="med" w="med" type="triangle"/>
          </a:ln>
        </p:spPr>
      </p:cxnSp>
      <p:sp>
        <p:nvSpPr>
          <p:cNvPr id="387" name="Google Shape;387;p10"/>
          <p:cNvSpPr txBox="1"/>
          <p:nvPr/>
        </p:nvSpPr>
        <p:spPr>
          <a:xfrm>
            <a:off x="8132468" y="4103271"/>
            <a:ext cx="99102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Select the type of badge to award. </a:t>
            </a:r>
            <a:endParaRPr/>
          </a:p>
        </p:txBody>
      </p:sp>
      <p:cxnSp>
        <p:nvCxnSpPr>
          <p:cNvPr id="388" name="Google Shape;388;p10"/>
          <p:cNvCxnSpPr/>
          <p:nvPr/>
        </p:nvCxnSpPr>
        <p:spPr>
          <a:xfrm>
            <a:off x="944875" y="3625198"/>
            <a:ext cx="792485" cy="1"/>
          </a:xfrm>
          <a:prstGeom prst="straightConnector1">
            <a:avLst/>
          </a:prstGeom>
          <a:noFill/>
          <a:ln cap="flat" cmpd="sng" w="57150">
            <a:solidFill>
              <a:srgbClr val="FF0000"/>
            </a:solidFill>
            <a:prstDash val="solid"/>
            <a:miter lim="800000"/>
            <a:headEnd len="sm" w="sm" type="none"/>
            <a:tailEnd len="med" w="med" type="triangle"/>
          </a:ln>
        </p:spPr>
      </p:cxnSp>
      <p:sp>
        <p:nvSpPr>
          <p:cNvPr id="389" name="Google Shape;389;p10"/>
          <p:cNvSpPr txBox="1"/>
          <p:nvPr/>
        </p:nvSpPr>
        <p:spPr>
          <a:xfrm>
            <a:off x="43422" y="3194495"/>
            <a:ext cx="98843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Designate who can    see the feedback.</a:t>
            </a:r>
            <a:endParaRPr/>
          </a:p>
        </p:txBody>
      </p:sp>
      <p:cxnSp>
        <p:nvCxnSpPr>
          <p:cNvPr id="390" name="Google Shape;390;p10"/>
          <p:cNvCxnSpPr/>
          <p:nvPr/>
        </p:nvCxnSpPr>
        <p:spPr>
          <a:xfrm flipH="1" rot="10800000">
            <a:off x="7510608" y="4554114"/>
            <a:ext cx="1" cy="578077"/>
          </a:xfrm>
          <a:prstGeom prst="straightConnector1">
            <a:avLst/>
          </a:prstGeom>
          <a:noFill/>
          <a:ln cap="flat" cmpd="sng" w="57150">
            <a:solidFill>
              <a:srgbClr val="FF0000"/>
            </a:solidFill>
            <a:prstDash val="solid"/>
            <a:miter lim="800000"/>
            <a:headEnd len="sm" w="sm" type="none"/>
            <a:tailEnd len="med" w="med" type="triangle"/>
          </a:ln>
        </p:spPr>
      </p:cxnSp>
      <p:sp>
        <p:nvSpPr>
          <p:cNvPr id="391" name="Google Shape;391;p10"/>
          <p:cNvSpPr txBox="1"/>
          <p:nvPr/>
        </p:nvSpPr>
        <p:spPr>
          <a:xfrm>
            <a:off x="6919907" y="5208921"/>
            <a:ext cx="163666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Click to send/post the request.</a:t>
            </a:r>
            <a:endParaRPr/>
          </a:p>
        </p:txBody>
      </p:sp>
      <p:cxnSp>
        <p:nvCxnSpPr>
          <p:cNvPr id="392" name="Google Shape;392;p10"/>
          <p:cNvCxnSpPr/>
          <p:nvPr/>
        </p:nvCxnSpPr>
        <p:spPr>
          <a:xfrm flipH="1" rot="10800000">
            <a:off x="6056790" y="4490720"/>
            <a:ext cx="863117" cy="724101"/>
          </a:xfrm>
          <a:prstGeom prst="straightConnector1">
            <a:avLst/>
          </a:prstGeom>
          <a:noFill/>
          <a:ln cap="flat" cmpd="sng" w="57150">
            <a:solidFill>
              <a:srgbClr val="FF0000"/>
            </a:solidFill>
            <a:prstDash val="solid"/>
            <a:miter lim="800000"/>
            <a:headEnd len="sm" w="sm" type="none"/>
            <a:tailEnd len="med" w="med" type="triangle"/>
          </a:ln>
        </p:spPr>
      </p:cxnSp>
      <p:sp>
        <p:nvSpPr>
          <p:cNvPr id="393" name="Google Shape;393;p10"/>
          <p:cNvSpPr txBox="1"/>
          <p:nvPr/>
        </p:nvSpPr>
        <p:spPr>
          <a:xfrm>
            <a:off x="5252857" y="5231973"/>
            <a:ext cx="15130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Click to cancel the request.</a:t>
            </a:r>
            <a:endParaRPr/>
          </a:p>
        </p:txBody>
      </p:sp>
      <p:cxnSp>
        <p:nvCxnSpPr>
          <p:cNvPr id="394" name="Google Shape;394;p10"/>
          <p:cNvCxnSpPr/>
          <p:nvPr/>
        </p:nvCxnSpPr>
        <p:spPr>
          <a:xfrm rot="10800000">
            <a:off x="2144845" y="4937760"/>
            <a:ext cx="0" cy="628264"/>
          </a:xfrm>
          <a:prstGeom prst="straightConnector1">
            <a:avLst/>
          </a:prstGeom>
          <a:noFill/>
          <a:ln cap="flat" cmpd="sng" w="57150">
            <a:solidFill>
              <a:srgbClr val="FF0000"/>
            </a:solidFill>
            <a:prstDash val="solid"/>
            <a:miter lim="800000"/>
            <a:headEnd len="sm" w="sm" type="none"/>
            <a:tailEnd len="med" w="med" type="triangle"/>
          </a:ln>
        </p:spPr>
      </p:cxnSp>
      <p:sp>
        <p:nvSpPr>
          <p:cNvPr id="395" name="Google Shape;395;p10"/>
          <p:cNvSpPr txBox="1"/>
          <p:nvPr/>
        </p:nvSpPr>
        <p:spPr>
          <a:xfrm>
            <a:off x="1063684" y="5484268"/>
            <a:ext cx="222282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Opt to view the feedback and/or badge sections.</a:t>
            </a:r>
            <a:endParaRPr/>
          </a:p>
        </p:txBody>
      </p:sp>
      <p:sp>
        <p:nvSpPr>
          <p:cNvPr id="396" name="Google Shape;396;p10"/>
          <p:cNvSpPr txBox="1"/>
          <p:nvPr/>
        </p:nvSpPr>
        <p:spPr>
          <a:xfrm>
            <a:off x="7921602" y="2310254"/>
            <a:ext cx="1254180" cy="746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Add attachments, if any.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1"/>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Access Paths and Learning</a:t>
            </a:r>
            <a:endParaRPr/>
          </a:p>
        </p:txBody>
      </p:sp>
      <p:pic>
        <p:nvPicPr>
          <p:cNvPr id="402" name="Google Shape;402;p11"/>
          <p:cNvPicPr preferRelativeResize="0"/>
          <p:nvPr/>
        </p:nvPicPr>
        <p:blipFill rotWithShape="1">
          <a:blip r:embed="rId3">
            <a:alphaModFix/>
          </a:blip>
          <a:srcRect b="0" l="0" r="0" t="0"/>
          <a:stretch/>
        </p:blipFill>
        <p:spPr>
          <a:xfrm>
            <a:off x="561703" y="1658362"/>
            <a:ext cx="7837714" cy="354127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03" name="Google Shape;403;p11"/>
          <p:cNvSpPr txBox="1"/>
          <p:nvPr/>
        </p:nvSpPr>
        <p:spPr>
          <a:xfrm>
            <a:off x="561703" y="5319447"/>
            <a:ext cx="783771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The Paths and Learning page lists all the paths and training modules that one has signed up to take.</a:t>
            </a:r>
            <a:endParaRPr/>
          </a:p>
        </p:txBody>
      </p:sp>
      <p:sp>
        <p:nvSpPr>
          <p:cNvPr id="404" name="Google Shape;404;p11"/>
          <p:cNvSpPr/>
          <p:nvPr/>
        </p:nvSpPr>
        <p:spPr>
          <a:xfrm>
            <a:off x="3606353" y="2361743"/>
            <a:ext cx="1085222" cy="511632"/>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05" name="Google Shape;405;p11"/>
          <p:cNvCxnSpPr/>
          <p:nvPr/>
        </p:nvCxnSpPr>
        <p:spPr>
          <a:xfrm>
            <a:off x="4159012" y="1557495"/>
            <a:ext cx="0" cy="703381"/>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2"/>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Access E-portfolio</a:t>
            </a:r>
            <a:endParaRPr/>
          </a:p>
        </p:txBody>
      </p:sp>
      <p:pic>
        <p:nvPicPr>
          <p:cNvPr id="412" name="Google Shape;412;p12"/>
          <p:cNvPicPr preferRelativeResize="0"/>
          <p:nvPr/>
        </p:nvPicPr>
        <p:blipFill rotWithShape="1">
          <a:blip r:embed="rId3">
            <a:alphaModFix/>
          </a:blip>
          <a:srcRect b="0" l="0" r="0" t="0"/>
          <a:stretch/>
        </p:blipFill>
        <p:spPr>
          <a:xfrm>
            <a:off x="929474" y="1239158"/>
            <a:ext cx="7207982" cy="400971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13" name="Google Shape;413;p12"/>
          <p:cNvSpPr txBox="1"/>
          <p:nvPr/>
        </p:nvSpPr>
        <p:spPr>
          <a:xfrm>
            <a:off x="813916" y="5358733"/>
            <a:ext cx="74390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E-portfolio is where one can upload his/her documents and view the badges awarded to him/her. Make sure to always upload completed evaluation forms to the documents folder.</a:t>
            </a:r>
            <a:endParaRPr/>
          </a:p>
        </p:txBody>
      </p:sp>
      <p:sp>
        <p:nvSpPr>
          <p:cNvPr id="414" name="Google Shape;414;p12"/>
          <p:cNvSpPr/>
          <p:nvPr/>
        </p:nvSpPr>
        <p:spPr>
          <a:xfrm>
            <a:off x="4482665" y="2005060"/>
            <a:ext cx="1085222" cy="386448"/>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15" name="Google Shape;415;p12"/>
          <p:cNvCxnSpPr/>
          <p:nvPr/>
        </p:nvCxnSpPr>
        <p:spPr>
          <a:xfrm>
            <a:off x="5035324" y="1115367"/>
            <a:ext cx="0" cy="817692"/>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3"/>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Access Your Content from Home Page</a:t>
            </a:r>
            <a:endParaRPr/>
          </a:p>
        </p:txBody>
      </p:sp>
      <p:pic>
        <p:nvPicPr>
          <p:cNvPr id="422" name="Google Shape;422;p13"/>
          <p:cNvPicPr preferRelativeResize="0"/>
          <p:nvPr/>
        </p:nvPicPr>
        <p:blipFill rotWithShape="1">
          <a:blip r:embed="rId3">
            <a:alphaModFix/>
          </a:blip>
          <a:srcRect b="0" l="0" r="0" t="0"/>
          <a:stretch/>
        </p:blipFill>
        <p:spPr>
          <a:xfrm>
            <a:off x="874207" y="1361484"/>
            <a:ext cx="7036634" cy="450519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423" name="Google Shape;423;p13"/>
          <p:cNvCxnSpPr/>
          <p:nvPr/>
        </p:nvCxnSpPr>
        <p:spPr>
          <a:xfrm flipH="1">
            <a:off x="7200892" y="2979758"/>
            <a:ext cx="1058853" cy="1004834"/>
          </a:xfrm>
          <a:prstGeom prst="straightConnector1">
            <a:avLst/>
          </a:prstGeom>
          <a:noFill/>
          <a:ln cap="flat" cmpd="sng" w="57150">
            <a:solidFill>
              <a:srgbClr val="FF0000"/>
            </a:solidFill>
            <a:prstDash val="solid"/>
            <a:miter lim="800000"/>
            <a:headEnd len="sm" w="sm" type="none"/>
            <a:tailEnd len="med" w="med" type="triangle"/>
          </a:ln>
        </p:spPr>
      </p:cxnSp>
      <p:sp>
        <p:nvSpPr>
          <p:cNvPr id="424" name="Google Shape;424;p13"/>
          <p:cNvSpPr/>
          <p:nvPr/>
        </p:nvSpPr>
        <p:spPr>
          <a:xfrm>
            <a:off x="5373068" y="4029386"/>
            <a:ext cx="2092857" cy="126998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4"/>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Complete a Level</a:t>
            </a:r>
            <a:endParaRPr/>
          </a:p>
        </p:txBody>
      </p:sp>
      <p:pic>
        <p:nvPicPr>
          <p:cNvPr id="431" name="Google Shape;431;p14"/>
          <p:cNvPicPr preferRelativeResize="0"/>
          <p:nvPr/>
        </p:nvPicPr>
        <p:blipFill rotWithShape="1">
          <a:blip r:embed="rId3">
            <a:alphaModFix/>
          </a:blip>
          <a:srcRect b="0" l="0" r="0" t="0"/>
          <a:stretch/>
        </p:blipFill>
        <p:spPr>
          <a:xfrm>
            <a:off x="1691980" y="1030180"/>
            <a:ext cx="5760040" cy="479763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5"/>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240"/>
              <a:buNone/>
            </a:pPr>
            <a:r>
              <a:rPr lang="en-US" sz="3240"/>
              <a:t>Sample Document for Tracking Progress</a:t>
            </a:r>
            <a:endParaRPr/>
          </a:p>
        </p:txBody>
      </p:sp>
      <p:pic>
        <p:nvPicPr>
          <p:cNvPr id="438" name="Google Shape;438;p15"/>
          <p:cNvPicPr preferRelativeResize="0"/>
          <p:nvPr/>
        </p:nvPicPr>
        <p:blipFill rotWithShape="1">
          <a:blip r:embed="rId3">
            <a:alphaModFix/>
          </a:blip>
          <a:srcRect b="0" l="0" r="0" t="0"/>
          <a:stretch/>
        </p:blipFill>
        <p:spPr>
          <a:xfrm>
            <a:off x="834390" y="1270117"/>
            <a:ext cx="7293610" cy="461521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6"/>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Access Speech Evaluations</a:t>
            </a:r>
            <a:endParaRPr/>
          </a:p>
        </p:txBody>
      </p:sp>
      <p:pic>
        <p:nvPicPr>
          <p:cNvPr id="445" name="Google Shape;445;p16"/>
          <p:cNvPicPr preferRelativeResize="0"/>
          <p:nvPr/>
        </p:nvPicPr>
        <p:blipFill rotWithShape="1">
          <a:blip r:embed="rId3">
            <a:alphaModFix/>
          </a:blip>
          <a:srcRect b="0" l="0" r="0" t="0"/>
          <a:stretch/>
        </p:blipFill>
        <p:spPr>
          <a:xfrm>
            <a:off x="501859" y="1368935"/>
            <a:ext cx="8148768" cy="404634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46" name="Google Shape;446;p16"/>
          <p:cNvSpPr/>
          <p:nvPr/>
        </p:nvSpPr>
        <p:spPr>
          <a:xfrm>
            <a:off x="572197" y="3664191"/>
            <a:ext cx="2682910" cy="529068"/>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47" name="Google Shape;447;p16"/>
          <p:cNvCxnSpPr/>
          <p:nvPr/>
        </p:nvCxnSpPr>
        <p:spPr>
          <a:xfrm flipH="1">
            <a:off x="3234787" y="3319565"/>
            <a:ext cx="1131216" cy="482937"/>
          </a:xfrm>
          <a:prstGeom prst="straightConnector1">
            <a:avLst/>
          </a:prstGeom>
          <a:noFill/>
          <a:ln cap="flat" cmpd="sng" w="57150">
            <a:solidFill>
              <a:srgbClr val="FF0000"/>
            </a:solidFill>
            <a:prstDash val="solid"/>
            <a:miter lim="800000"/>
            <a:headEnd len="sm" w="sm" type="none"/>
            <a:tailEnd len="med" w="med" type="triangle"/>
          </a:ln>
        </p:spPr>
      </p:cxnSp>
      <p:sp>
        <p:nvSpPr>
          <p:cNvPr id="448" name="Google Shape;448;p16"/>
          <p:cNvSpPr txBox="1"/>
          <p:nvPr/>
        </p:nvSpPr>
        <p:spPr>
          <a:xfrm>
            <a:off x="501858" y="5491522"/>
            <a:ext cx="80566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One can go here to search for and download any speech evaluation form that he/she may need.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7"/>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Access Tutorials and Resources</a:t>
            </a:r>
            <a:endParaRPr/>
          </a:p>
        </p:txBody>
      </p:sp>
      <p:pic>
        <p:nvPicPr>
          <p:cNvPr id="455" name="Google Shape;455;p17"/>
          <p:cNvPicPr preferRelativeResize="0"/>
          <p:nvPr/>
        </p:nvPicPr>
        <p:blipFill rotWithShape="1">
          <a:blip r:embed="rId3">
            <a:alphaModFix/>
          </a:blip>
          <a:srcRect b="0" l="0" r="0" t="0"/>
          <a:stretch/>
        </p:blipFill>
        <p:spPr>
          <a:xfrm>
            <a:off x="501973" y="1364335"/>
            <a:ext cx="8140056" cy="404201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56" name="Google Shape;456;p17"/>
          <p:cNvSpPr/>
          <p:nvPr/>
        </p:nvSpPr>
        <p:spPr>
          <a:xfrm>
            <a:off x="501972" y="4343298"/>
            <a:ext cx="3096138" cy="529068"/>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57" name="Google Shape;457;p17"/>
          <p:cNvCxnSpPr/>
          <p:nvPr/>
        </p:nvCxnSpPr>
        <p:spPr>
          <a:xfrm flipH="1">
            <a:off x="3400144" y="3683032"/>
            <a:ext cx="1030732" cy="738964"/>
          </a:xfrm>
          <a:prstGeom prst="straightConnector1">
            <a:avLst/>
          </a:prstGeom>
          <a:noFill/>
          <a:ln cap="flat" cmpd="sng" w="57150">
            <a:solidFill>
              <a:srgbClr val="FF0000"/>
            </a:solidFill>
            <a:prstDash val="solid"/>
            <a:miter lim="800000"/>
            <a:headEnd len="sm" w="sm" type="none"/>
            <a:tailEnd len="med" w="med" type="triangle"/>
          </a:ln>
        </p:spPr>
      </p:cxnSp>
      <p:sp>
        <p:nvSpPr>
          <p:cNvPr id="458" name="Google Shape;458;p17"/>
          <p:cNvSpPr txBox="1"/>
          <p:nvPr/>
        </p:nvSpPr>
        <p:spPr>
          <a:xfrm>
            <a:off x="501971" y="5501163"/>
            <a:ext cx="81771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One can access how-to tutorial videos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8"/>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Return to Toastmasters Website</a:t>
            </a:r>
            <a:endParaRPr/>
          </a:p>
        </p:txBody>
      </p:sp>
      <p:pic>
        <p:nvPicPr>
          <p:cNvPr id="464" name="Google Shape;464;p18"/>
          <p:cNvPicPr preferRelativeResize="0"/>
          <p:nvPr/>
        </p:nvPicPr>
        <p:blipFill rotWithShape="1">
          <a:blip r:embed="rId3">
            <a:alphaModFix/>
          </a:blip>
          <a:srcRect b="0" l="0" r="0" t="0"/>
          <a:stretch/>
        </p:blipFill>
        <p:spPr>
          <a:xfrm>
            <a:off x="498574" y="1370917"/>
            <a:ext cx="8138160" cy="404107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465" name="Google Shape;465;p18"/>
          <p:cNvCxnSpPr/>
          <p:nvPr/>
        </p:nvCxnSpPr>
        <p:spPr>
          <a:xfrm rot="10800000">
            <a:off x="2028544" y="2835813"/>
            <a:ext cx="1568096" cy="0"/>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9"/>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Log Out of Base Camp</a:t>
            </a:r>
            <a:endParaRPr/>
          </a:p>
        </p:txBody>
      </p:sp>
      <p:pic>
        <p:nvPicPr>
          <p:cNvPr id="472" name="Google Shape;472;p19"/>
          <p:cNvPicPr preferRelativeResize="0"/>
          <p:nvPr/>
        </p:nvPicPr>
        <p:blipFill rotWithShape="1">
          <a:blip r:embed="rId3">
            <a:alphaModFix/>
          </a:blip>
          <a:srcRect b="0" l="0" r="0" t="0"/>
          <a:stretch/>
        </p:blipFill>
        <p:spPr>
          <a:xfrm>
            <a:off x="599440" y="1828800"/>
            <a:ext cx="8005109" cy="331689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73" name="Google Shape;473;p19"/>
          <p:cNvSpPr/>
          <p:nvPr/>
        </p:nvSpPr>
        <p:spPr>
          <a:xfrm>
            <a:off x="7823200" y="1909857"/>
            <a:ext cx="985520" cy="955039"/>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74" name="Google Shape;474;p19"/>
          <p:cNvCxnSpPr/>
          <p:nvPr/>
        </p:nvCxnSpPr>
        <p:spPr>
          <a:xfrm>
            <a:off x="5999965" y="1650776"/>
            <a:ext cx="1823235" cy="518162"/>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
          <p:cNvSpPr txBox="1"/>
          <p:nvPr>
            <p:ph type="title"/>
          </p:nvPr>
        </p:nvSpPr>
        <p:spPr>
          <a:xfrm>
            <a:off x="208450" y="220359"/>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Login to Toastmasters</a:t>
            </a:r>
            <a:endParaRPr/>
          </a:p>
        </p:txBody>
      </p:sp>
      <p:sp>
        <p:nvSpPr>
          <p:cNvPr id="292" name="Google Shape;292;p2"/>
          <p:cNvSpPr txBox="1"/>
          <p:nvPr/>
        </p:nvSpPr>
        <p:spPr>
          <a:xfrm>
            <a:off x="673283" y="1336199"/>
            <a:ext cx="246768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Navigate to the  </a:t>
            </a: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Toastmasters.org </a:t>
            </a:r>
            <a:r>
              <a:rPr b="0" i="0" lang="en-US" sz="1800" u="none" cap="none" strike="noStrike">
                <a:solidFill>
                  <a:schemeClr val="dk1"/>
                </a:solidFill>
                <a:latin typeface="Arial"/>
                <a:ea typeface="Arial"/>
                <a:cs typeface="Arial"/>
                <a:sym typeface="Arial"/>
              </a:rPr>
              <a:t>site.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Click “Login” on the top menu.</a:t>
            </a:r>
            <a:endParaRPr/>
          </a:p>
        </p:txBody>
      </p:sp>
      <p:sp>
        <p:nvSpPr>
          <p:cNvPr id="293" name="Google Shape;293;p2"/>
          <p:cNvSpPr txBox="1"/>
          <p:nvPr/>
        </p:nvSpPr>
        <p:spPr>
          <a:xfrm>
            <a:off x="6202368" y="4374131"/>
            <a:ext cx="287129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Enter your member ID or email address, along with</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your password.</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Click the “Log In” button.</a:t>
            </a:r>
            <a:endParaRPr/>
          </a:p>
        </p:txBody>
      </p:sp>
      <p:sp>
        <p:nvSpPr>
          <p:cNvPr id="294" name="Google Shape;294;p2"/>
          <p:cNvSpPr/>
          <p:nvPr/>
        </p:nvSpPr>
        <p:spPr>
          <a:xfrm>
            <a:off x="332095" y="1422071"/>
            <a:ext cx="312906" cy="329938"/>
          </a:xfrm>
          <a:prstGeom prst="ellipse">
            <a:avLst/>
          </a:prstGeom>
          <a:solidFill>
            <a:srgbClr val="004165"/>
          </a:solidFill>
          <a:ln cap="flat" cmpd="sng" w="12700">
            <a:solidFill>
              <a:srgbClr val="002F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1</a:t>
            </a:r>
            <a:endParaRPr/>
          </a:p>
        </p:txBody>
      </p:sp>
      <p:sp>
        <p:nvSpPr>
          <p:cNvPr id="295" name="Google Shape;295;p2"/>
          <p:cNvSpPr/>
          <p:nvPr/>
        </p:nvSpPr>
        <p:spPr>
          <a:xfrm>
            <a:off x="332095" y="2255510"/>
            <a:ext cx="312906" cy="329938"/>
          </a:xfrm>
          <a:prstGeom prst="ellipse">
            <a:avLst/>
          </a:prstGeom>
          <a:solidFill>
            <a:schemeClr val="accent6"/>
          </a:solidFill>
          <a:ln cap="flat" cmpd="sng" w="12700">
            <a:solidFill>
              <a:srgbClr val="002F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2</a:t>
            </a:r>
            <a:endParaRPr/>
          </a:p>
        </p:txBody>
      </p:sp>
      <p:sp>
        <p:nvSpPr>
          <p:cNvPr id="296" name="Google Shape;296;p2"/>
          <p:cNvSpPr/>
          <p:nvPr/>
        </p:nvSpPr>
        <p:spPr>
          <a:xfrm>
            <a:off x="5861884" y="4425578"/>
            <a:ext cx="312906" cy="329938"/>
          </a:xfrm>
          <a:prstGeom prst="ellipse">
            <a:avLst/>
          </a:prstGeom>
          <a:solidFill>
            <a:schemeClr val="accent6"/>
          </a:solidFill>
          <a:ln cap="flat" cmpd="sng" w="12700">
            <a:solidFill>
              <a:srgbClr val="002F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3</a:t>
            </a:r>
            <a:endParaRPr/>
          </a:p>
        </p:txBody>
      </p:sp>
      <p:sp>
        <p:nvSpPr>
          <p:cNvPr id="297" name="Google Shape;297;p2"/>
          <p:cNvSpPr/>
          <p:nvPr/>
        </p:nvSpPr>
        <p:spPr>
          <a:xfrm>
            <a:off x="5889462" y="5527013"/>
            <a:ext cx="312906" cy="329938"/>
          </a:xfrm>
          <a:prstGeom prst="ellipse">
            <a:avLst/>
          </a:prstGeom>
          <a:solidFill>
            <a:schemeClr val="accent6"/>
          </a:solidFill>
          <a:ln cap="flat" cmpd="sng" w="12700">
            <a:solidFill>
              <a:srgbClr val="002F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4</a:t>
            </a:r>
            <a:endParaRPr/>
          </a:p>
        </p:txBody>
      </p:sp>
      <p:pic>
        <p:nvPicPr>
          <p:cNvPr id="298" name="Google Shape;298;p2"/>
          <p:cNvPicPr preferRelativeResize="0"/>
          <p:nvPr/>
        </p:nvPicPr>
        <p:blipFill rotWithShape="1">
          <a:blip r:embed="rId4">
            <a:alphaModFix/>
          </a:blip>
          <a:srcRect b="14258" l="0" r="0" t="0"/>
          <a:stretch/>
        </p:blipFill>
        <p:spPr>
          <a:xfrm>
            <a:off x="423838" y="3306365"/>
            <a:ext cx="5217570" cy="267100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99" name="Google Shape;299;p2"/>
          <p:cNvPicPr preferRelativeResize="0"/>
          <p:nvPr/>
        </p:nvPicPr>
        <p:blipFill rotWithShape="1">
          <a:blip r:embed="rId5">
            <a:alphaModFix/>
          </a:blip>
          <a:srcRect b="0" l="0" r="0" t="0"/>
          <a:stretch/>
        </p:blipFill>
        <p:spPr>
          <a:xfrm>
            <a:off x="3169253" y="1079213"/>
            <a:ext cx="5531914" cy="311170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00" name="Google Shape;300;p2"/>
          <p:cNvSpPr/>
          <p:nvPr/>
        </p:nvSpPr>
        <p:spPr>
          <a:xfrm>
            <a:off x="4533671" y="1028906"/>
            <a:ext cx="752256" cy="366648"/>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01" name="Google Shape;301;p2"/>
          <p:cNvCxnSpPr/>
          <p:nvPr/>
        </p:nvCxnSpPr>
        <p:spPr>
          <a:xfrm flipH="1">
            <a:off x="5336418" y="799798"/>
            <a:ext cx="752255" cy="279415"/>
          </a:xfrm>
          <a:prstGeom prst="straightConnector1">
            <a:avLst/>
          </a:prstGeom>
          <a:noFill/>
          <a:ln cap="flat" cmpd="sng" w="57150">
            <a:solidFill>
              <a:srgbClr val="FF0000"/>
            </a:solidFill>
            <a:prstDash val="solid"/>
            <a:round/>
            <a:headEnd len="sm" w="sm" type="none"/>
            <a:tailEnd len="med" w="med" type="stealth"/>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0"/>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Log Out of Toastmasters</a:t>
            </a:r>
            <a:endParaRPr/>
          </a:p>
        </p:txBody>
      </p:sp>
      <p:pic>
        <p:nvPicPr>
          <p:cNvPr id="480" name="Google Shape;480;p20"/>
          <p:cNvPicPr preferRelativeResize="0"/>
          <p:nvPr/>
        </p:nvPicPr>
        <p:blipFill rotWithShape="1">
          <a:blip r:embed="rId3">
            <a:alphaModFix/>
          </a:blip>
          <a:srcRect b="0" l="0" r="0" t="0"/>
          <a:stretch/>
        </p:blipFill>
        <p:spPr>
          <a:xfrm>
            <a:off x="520235" y="1844751"/>
            <a:ext cx="8042460" cy="263581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81" name="Google Shape;481;p20"/>
          <p:cNvSpPr/>
          <p:nvPr/>
        </p:nvSpPr>
        <p:spPr>
          <a:xfrm>
            <a:off x="4958081" y="1737360"/>
            <a:ext cx="812800" cy="548640"/>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82" name="Google Shape;482;p20"/>
          <p:cNvCxnSpPr/>
          <p:nvPr/>
        </p:nvCxnSpPr>
        <p:spPr>
          <a:xfrm>
            <a:off x="3688080" y="1442720"/>
            <a:ext cx="1259841" cy="294640"/>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1"/>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u="sng">
                <a:solidFill>
                  <a:schemeClr val="hlink"/>
                </a:solidFill>
                <a:hlinkClick r:id="rId3"/>
              </a:rPr>
              <a:t>Free Path Incentive</a:t>
            </a:r>
            <a:endParaRPr/>
          </a:p>
        </p:txBody>
      </p:sp>
      <p:pic>
        <p:nvPicPr>
          <p:cNvPr id="489" name="Google Shape;489;p21"/>
          <p:cNvPicPr preferRelativeResize="0"/>
          <p:nvPr/>
        </p:nvPicPr>
        <p:blipFill rotWithShape="1">
          <a:blip r:embed="rId4">
            <a:alphaModFix/>
          </a:blip>
          <a:srcRect b="0" l="0" r="0" t="0"/>
          <a:stretch/>
        </p:blipFill>
        <p:spPr>
          <a:xfrm>
            <a:off x="1896809" y="1176110"/>
            <a:ext cx="5350381" cy="476484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2"/>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Additional Pathways Resources</a:t>
            </a:r>
            <a:endParaRPr/>
          </a:p>
        </p:txBody>
      </p:sp>
      <p:sp>
        <p:nvSpPr>
          <p:cNvPr id="496" name="Google Shape;496;p22"/>
          <p:cNvSpPr txBox="1"/>
          <p:nvPr>
            <p:ph idx="1" type="body"/>
          </p:nvPr>
        </p:nvSpPr>
        <p:spPr>
          <a:xfrm>
            <a:off x="208450" y="1520042"/>
            <a:ext cx="8735525" cy="4358244"/>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en-US" u="sng">
                <a:solidFill>
                  <a:schemeClr val="hlink"/>
                </a:solidFill>
                <a:hlinkClick r:id="rId3"/>
              </a:rPr>
              <a:t>Online tutorial videos</a:t>
            </a:r>
            <a:endParaRPr/>
          </a:p>
          <a:p>
            <a:pPr indent="-177800" lvl="0" marL="171450" rtl="0" algn="l">
              <a:lnSpc>
                <a:spcPct val="90000"/>
              </a:lnSpc>
              <a:spcBef>
                <a:spcPts val="750"/>
              </a:spcBef>
              <a:spcAft>
                <a:spcPts val="0"/>
              </a:spcAft>
              <a:buClr>
                <a:schemeClr val="dk1"/>
              </a:buClr>
              <a:buSzPts val="2800"/>
              <a:buChar char="•"/>
            </a:pPr>
            <a:r>
              <a:rPr lang="en-US" u="sng">
                <a:solidFill>
                  <a:schemeClr val="hlink"/>
                </a:solidFill>
                <a:hlinkClick r:id="rId4"/>
              </a:rPr>
              <a:t>Email questions to the Pathways Champions</a:t>
            </a:r>
            <a:endParaRPr/>
          </a:p>
          <a:p>
            <a:pPr indent="-177800" lvl="0" marL="171450" rtl="0" algn="l">
              <a:lnSpc>
                <a:spcPct val="90000"/>
              </a:lnSpc>
              <a:spcBef>
                <a:spcPts val="750"/>
              </a:spcBef>
              <a:spcAft>
                <a:spcPts val="0"/>
              </a:spcAft>
              <a:buClr>
                <a:schemeClr val="dk1"/>
              </a:buClr>
              <a:buSzPts val="2800"/>
              <a:buChar char="•"/>
            </a:pPr>
            <a:r>
              <a:rPr lang="en-US" u="sng">
                <a:solidFill>
                  <a:schemeClr val="hlink"/>
                </a:solidFill>
                <a:hlinkClick r:id="rId5"/>
              </a:rPr>
              <a:t>D44 website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3"/>
          <p:cNvSpPr txBox="1"/>
          <p:nvPr>
            <p:ph type="ctrTitle"/>
          </p:nvPr>
        </p:nvSpPr>
        <p:spPr>
          <a:xfrm>
            <a:off x="1143000" y="1006867"/>
            <a:ext cx="6858000" cy="208456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333333"/>
              </a:buClr>
              <a:buSzPts val="5400"/>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Use the Base Camp Navigation Bar</a:t>
            </a:r>
            <a:endParaRPr/>
          </a:p>
        </p:txBody>
      </p:sp>
      <p:pic>
        <p:nvPicPr>
          <p:cNvPr id="307" name="Google Shape;307;p3"/>
          <p:cNvPicPr preferRelativeResize="0"/>
          <p:nvPr/>
        </p:nvPicPr>
        <p:blipFill rotWithShape="1">
          <a:blip r:embed="rId3">
            <a:alphaModFix/>
          </a:blip>
          <a:srcRect b="0" l="0" r="0" t="0"/>
          <a:stretch/>
        </p:blipFill>
        <p:spPr>
          <a:xfrm>
            <a:off x="592852" y="1713928"/>
            <a:ext cx="8069497" cy="368327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08" name="Google Shape;308;p3"/>
          <p:cNvSpPr/>
          <p:nvPr/>
        </p:nvSpPr>
        <p:spPr>
          <a:xfrm>
            <a:off x="1858944" y="2612572"/>
            <a:ext cx="3768131" cy="33159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09" name="Google Shape;309;p3"/>
          <p:cNvCxnSpPr/>
          <p:nvPr/>
        </p:nvCxnSpPr>
        <p:spPr>
          <a:xfrm flipH="1">
            <a:off x="4994032" y="1517301"/>
            <a:ext cx="1014882" cy="1040689"/>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Access Your Base Camp Profile</a:t>
            </a:r>
            <a:endParaRPr/>
          </a:p>
        </p:txBody>
      </p:sp>
      <p:pic>
        <p:nvPicPr>
          <p:cNvPr id="316" name="Google Shape;316;p4"/>
          <p:cNvPicPr preferRelativeResize="0"/>
          <p:nvPr/>
        </p:nvPicPr>
        <p:blipFill rotWithShape="1">
          <a:blip r:embed="rId3">
            <a:alphaModFix/>
          </a:blip>
          <a:srcRect b="23676" l="10878" r="11318" t="0"/>
          <a:stretch/>
        </p:blipFill>
        <p:spPr>
          <a:xfrm>
            <a:off x="401934" y="1309427"/>
            <a:ext cx="7114233" cy="392576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17" name="Google Shape;317;p4"/>
          <p:cNvSpPr/>
          <p:nvPr/>
        </p:nvSpPr>
        <p:spPr>
          <a:xfrm>
            <a:off x="457199" y="2441750"/>
            <a:ext cx="1652955" cy="850656"/>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18" name="Google Shape;318;p4"/>
          <p:cNvCxnSpPr/>
          <p:nvPr/>
        </p:nvCxnSpPr>
        <p:spPr>
          <a:xfrm>
            <a:off x="1283676" y="1185705"/>
            <a:ext cx="0" cy="1145513"/>
          </a:xfrm>
          <a:prstGeom prst="straightConnector1">
            <a:avLst/>
          </a:prstGeom>
          <a:noFill/>
          <a:ln cap="flat" cmpd="sng" w="57150">
            <a:solidFill>
              <a:srgbClr val="FF0000"/>
            </a:solidFill>
            <a:prstDash val="solid"/>
            <a:miter lim="800000"/>
            <a:headEnd len="sm" w="sm" type="none"/>
            <a:tailEnd len="med" w="med" type="triangle"/>
          </a:ln>
        </p:spPr>
      </p:cxnSp>
      <p:pic>
        <p:nvPicPr>
          <p:cNvPr id="319" name="Google Shape;319;p4"/>
          <p:cNvPicPr preferRelativeResize="0"/>
          <p:nvPr/>
        </p:nvPicPr>
        <p:blipFill rotWithShape="1">
          <a:blip r:embed="rId4">
            <a:alphaModFix/>
          </a:blip>
          <a:srcRect b="0" l="0" r="0" t="0"/>
          <a:stretch/>
        </p:blipFill>
        <p:spPr>
          <a:xfrm>
            <a:off x="3542043" y="3104482"/>
            <a:ext cx="5156631" cy="281399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320" name="Google Shape;320;p4"/>
          <p:cNvCxnSpPr/>
          <p:nvPr/>
        </p:nvCxnSpPr>
        <p:spPr>
          <a:xfrm>
            <a:off x="2110154" y="3131917"/>
            <a:ext cx="1659430" cy="568422"/>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
          <p:cNvSpPr txBox="1"/>
          <p:nvPr>
            <p:ph type="title"/>
          </p:nvPr>
        </p:nvSpPr>
        <p:spPr>
          <a:xfrm>
            <a:off x="669073" y="293875"/>
            <a:ext cx="8274902"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2800"/>
              <a:buNone/>
            </a:pPr>
            <a:r>
              <a:rPr lang="en-US" sz="2800"/>
              <a:t>Record the date you performed meeting roles</a:t>
            </a:r>
            <a:endParaRPr/>
          </a:p>
        </p:txBody>
      </p:sp>
      <p:pic>
        <p:nvPicPr>
          <p:cNvPr descr="Graphical user interface, text, application, email&#10;&#10;Description automatically generated" id="327" name="Google Shape;327;p5"/>
          <p:cNvPicPr preferRelativeResize="0"/>
          <p:nvPr/>
        </p:nvPicPr>
        <p:blipFill rotWithShape="1">
          <a:blip r:embed="rId3">
            <a:alphaModFix/>
          </a:blip>
          <a:srcRect b="0" l="0" r="0" t="0"/>
          <a:stretch/>
        </p:blipFill>
        <p:spPr>
          <a:xfrm>
            <a:off x="0" y="943099"/>
            <a:ext cx="9144000" cy="53169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6"/>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Request Feedback</a:t>
            </a:r>
            <a:endParaRPr/>
          </a:p>
        </p:txBody>
      </p:sp>
      <p:pic>
        <p:nvPicPr>
          <p:cNvPr id="333" name="Google Shape;333;p6"/>
          <p:cNvPicPr preferRelativeResize="0"/>
          <p:nvPr/>
        </p:nvPicPr>
        <p:blipFill rotWithShape="1">
          <a:blip r:embed="rId3">
            <a:alphaModFix/>
          </a:blip>
          <a:srcRect b="0" l="0" r="0" t="0"/>
          <a:stretch/>
        </p:blipFill>
        <p:spPr>
          <a:xfrm>
            <a:off x="864158" y="1285269"/>
            <a:ext cx="7136421" cy="396420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34" name="Google Shape;334;p6"/>
          <p:cNvSpPr txBox="1"/>
          <p:nvPr/>
        </p:nvSpPr>
        <p:spPr>
          <a:xfrm>
            <a:off x="793820" y="5381812"/>
            <a:ext cx="72067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Here, one can request feedback from club members regarding his/her speeches. He/she can also view all the feedback received. </a:t>
            </a:r>
            <a:endParaRPr/>
          </a:p>
        </p:txBody>
      </p:sp>
      <p:sp>
        <p:nvSpPr>
          <p:cNvPr id="335" name="Google Shape;335;p6"/>
          <p:cNvSpPr/>
          <p:nvPr/>
        </p:nvSpPr>
        <p:spPr>
          <a:xfrm>
            <a:off x="2903750" y="1869215"/>
            <a:ext cx="884255" cy="41198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36" name="Google Shape;336;p6"/>
          <p:cNvCxnSpPr/>
          <p:nvPr/>
        </p:nvCxnSpPr>
        <p:spPr>
          <a:xfrm>
            <a:off x="3355925" y="1206025"/>
            <a:ext cx="0" cy="572757"/>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7"/>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600"/>
              <a:buNone/>
            </a:pPr>
            <a:r>
              <a:rPr lang="en-US"/>
              <a:t>Request Feedback (cont’d)</a:t>
            </a:r>
            <a:endParaRPr/>
          </a:p>
        </p:txBody>
      </p:sp>
      <p:pic>
        <p:nvPicPr>
          <p:cNvPr id="343" name="Google Shape;343;p7"/>
          <p:cNvPicPr preferRelativeResize="0"/>
          <p:nvPr/>
        </p:nvPicPr>
        <p:blipFill rotWithShape="1">
          <a:blip r:embed="rId3">
            <a:alphaModFix/>
          </a:blip>
          <a:srcRect b="0" l="0" r="0" t="0"/>
          <a:stretch/>
        </p:blipFill>
        <p:spPr>
          <a:xfrm>
            <a:off x="1384542" y="1787410"/>
            <a:ext cx="6485002" cy="367034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344" name="Google Shape;344;p7"/>
          <p:cNvCxnSpPr/>
          <p:nvPr/>
        </p:nvCxnSpPr>
        <p:spPr>
          <a:xfrm flipH="1">
            <a:off x="2804642" y="1639501"/>
            <a:ext cx="598958" cy="1487024"/>
          </a:xfrm>
          <a:prstGeom prst="straightConnector1">
            <a:avLst/>
          </a:prstGeom>
          <a:noFill/>
          <a:ln cap="flat" cmpd="sng" w="57150">
            <a:solidFill>
              <a:srgbClr val="FF0000"/>
            </a:solidFill>
            <a:prstDash val="solid"/>
            <a:miter lim="800000"/>
            <a:headEnd len="sm" w="sm" type="none"/>
            <a:tailEnd len="med" w="med" type="triangle"/>
          </a:ln>
        </p:spPr>
      </p:cxnSp>
      <p:sp>
        <p:nvSpPr>
          <p:cNvPr id="345" name="Google Shape;345;p7"/>
          <p:cNvSpPr txBox="1"/>
          <p:nvPr/>
        </p:nvSpPr>
        <p:spPr>
          <a:xfrm>
            <a:off x="2291034" y="1274522"/>
            <a:ext cx="24116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Enter the feedback request.</a:t>
            </a:r>
            <a:endParaRPr/>
          </a:p>
        </p:txBody>
      </p:sp>
      <p:cxnSp>
        <p:nvCxnSpPr>
          <p:cNvPr id="346" name="Google Shape;346;p7"/>
          <p:cNvCxnSpPr/>
          <p:nvPr/>
        </p:nvCxnSpPr>
        <p:spPr>
          <a:xfrm flipH="1">
            <a:off x="4805936" y="1693364"/>
            <a:ext cx="1062310" cy="1745930"/>
          </a:xfrm>
          <a:prstGeom prst="straightConnector1">
            <a:avLst/>
          </a:prstGeom>
          <a:noFill/>
          <a:ln cap="flat" cmpd="sng" w="57150">
            <a:solidFill>
              <a:srgbClr val="FF0000"/>
            </a:solidFill>
            <a:prstDash val="solid"/>
            <a:miter lim="800000"/>
            <a:headEnd len="sm" w="sm" type="none"/>
            <a:tailEnd len="med" w="med" type="triangle"/>
          </a:ln>
        </p:spPr>
      </p:cxnSp>
      <p:sp>
        <p:nvSpPr>
          <p:cNvPr id="347" name="Google Shape;347;p7"/>
          <p:cNvSpPr txBox="1"/>
          <p:nvPr/>
        </p:nvSpPr>
        <p:spPr>
          <a:xfrm>
            <a:off x="5250610" y="1170144"/>
            <a:ext cx="259033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Enter the people whom the request should be sent to.</a:t>
            </a:r>
            <a:endParaRPr/>
          </a:p>
        </p:txBody>
      </p:sp>
      <p:cxnSp>
        <p:nvCxnSpPr>
          <p:cNvPr id="348" name="Google Shape;348;p7"/>
          <p:cNvCxnSpPr/>
          <p:nvPr/>
        </p:nvCxnSpPr>
        <p:spPr>
          <a:xfrm>
            <a:off x="1095280" y="3629879"/>
            <a:ext cx="864159" cy="0"/>
          </a:xfrm>
          <a:prstGeom prst="straightConnector1">
            <a:avLst/>
          </a:prstGeom>
          <a:noFill/>
          <a:ln cap="flat" cmpd="sng" w="57150">
            <a:solidFill>
              <a:srgbClr val="FF0000"/>
            </a:solidFill>
            <a:prstDash val="solid"/>
            <a:miter lim="800000"/>
            <a:headEnd len="sm" w="sm" type="none"/>
            <a:tailEnd len="med" w="med" type="triangle"/>
          </a:ln>
        </p:spPr>
      </p:cxnSp>
      <p:sp>
        <p:nvSpPr>
          <p:cNvPr id="349" name="Google Shape;349;p7"/>
          <p:cNvSpPr txBox="1"/>
          <p:nvPr/>
        </p:nvSpPr>
        <p:spPr>
          <a:xfrm>
            <a:off x="21975" y="2931850"/>
            <a:ext cx="137662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Select if the feedback should be anonymous.</a:t>
            </a:r>
            <a:endParaRPr/>
          </a:p>
        </p:txBody>
      </p:sp>
      <p:cxnSp>
        <p:nvCxnSpPr>
          <p:cNvPr id="350" name="Google Shape;350;p7"/>
          <p:cNvCxnSpPr/>
          <p:nvPr/>
        </p:nvCxnSpPr>
        <p:spPr>
          <a:xfrm flipH="1" rot="10800000">
            <a:off x="1215860" y="4112619"/>
            <a:ext cx="743579" cy="308658"/>
          </a:xfrm>
          <a:prstGeom prst="straightConnector1">
            <a:avLst/>
          </a:prstGeom>
          <a:noFill/>
          <a:ln cap="flat" cmpd="sng" w="57150">
            <a:solidFill>
              <a:srgbClr val="FF0000"/>
            </a:solidFill>
            <a:prstDash val="solid"/>
            <a:miter lim="800000"/>
            <a:headEnd len="sm" w="sm" type="none"/>
            <a:tailEnd len="med" w="med" type="triangle"/>
          </a:ln>
        </p:spPr>
      </p:cxnSp>
      <p:sp>
        <p:nvSpPr>
          <p:cNvPr id="351" name="Google Shape;351;p7"/>
          <p:cNvSpPr txBox="1"/>
          <p:nvPr/>
        </p:nvSpPr>
        <p:spPr>
          <a:xfrm>
            <a:off x="303320" y="4071788"/>
            <a:ext cx="128199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Designate who can    see the responses.</a:t>
            </a:r>
            <a:endParaRPr/>
          </a:p>
        </p:txBody>
      </p:sp>
      <p:cxnSp>
        <p:nvCxnSpPr>
          <p:cNvPr id="352" name="Google Shape;352;p7"/>
          <p:cNvCxnSpPr/>
          <p:nvPr/>
        </p:nvCxnSpPr>
        <p:spPr>
          <a:xfrm flipH="1" rot="10800000">
            <a:off x="7425741" y="5053668"/>
            <a:ext cx="1" cy="578077"/>
          </a:xfrm>
          <a:prstGeom prst="straightConnector1">
            <a:avLst/>
          </a:prstGeom>
          <a:noFill/>
          <a:ln cap="flat" cmpd="sng" w="57150">
            <a:solidFill>
              <a:srgbClr val="FF0000"/>
            </a:solidFill>
            <a:prstDash val="solid"/>
            <a:miter lim="800000"/>
            <a:headEnd len="sm" w="sm" type="none"/>
            <a:tailEnd len="med" w="med" type="triangle"/>
          </a:ln>
        </p:spPr>
      </p:cxnSp>
      <p:sp>
        <p:nvSpPr>
          <p:cNvPr id="353" name="Google Shape;353;p7"/>
          <p:cNvSpPr txBox="1"/>
          <p:nvPr/>
        </p:nvSpPr>
        <p:spPr>
          <a:xfrm>
            <a:off x="6835040" y="5688155"/>
            <a:ext cx="163666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Click to send/post the request.</a:t>
            </a:r>
            <a:endParaRPr/>
          </a:p>
        </p:txBody>
      </p:sp>
      <p:cxnSp>
        <p:nvCxnSpPr>
          <p:cNvPr id="354" name="Google Shape;354;p7"/>
          <p:cNvCxnSpPr/>
          <p:nvPr/>
        </p:nvCxnSpPr>
        <p:spPr>
          <a:xfrm flipH="1" rot="10800000">
            <a:off x="5945818" y="5033722"/>
            <a:ext cx="889222" cy="617972"/>
          </a:xfrm>
          <a:prstGeom prst="straightConnector1">
            <a:avLst/>
          </a:prstGeom>
          <a:noFill/>
          <a:ln cap="flat" cmpd="sng" w="57150">
            <a:solidFill>
              <a:srgbClr val="FF0000"/>
            </a:solidFill>
            <a:prstDash val="solid"/>
            <a:miter lim="800000"/>
            <a:headEnd len="sm" w="sm" type="none"/>
            <a:tailEnd len="med" w="med" type="triangle"/>
          </a:ln>
        </p:spPr>
      </p:cxnSp>
      <p:sp>
        <p:nvSpPr>
          <p:cNvPr id="355" name="Google Shape;355;p7"/>
          <p:cNvSpPr txBox="1"/>
          <p:nvPr/>
        </p:nvSpPr>
        <p:spPr>
          <a:xfrm>
            <a:off x="5141885" y="5668846"/>
            <a:ext cx="15130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Click to cancel the request.</a:t>
            </a:r>
            <a:endParaRPr/>
          </a:p>
        </p:txBody>
      </p:sp>
      <p:cxnSp>
        <p:nvCxnSpPr>
          <p:cNvPr id="356" name="Google Shape;356;p7"/>
          <p:cNvCxnSpPr/>
          <p:nvPr/>
        </p:nvCxnSpPr>
        <p:spPr>
          <a:xfrm rot="10800000">
            <a:off x="2465703" y="5457757"/>
            <a:ext cx="0" cy="309997"/>
          </a:xfrm>
          <a:prstGeom prst="straightConnector1">
            <a:avLst/>
          </a:prstGeom>
          <a:noFill/>
          <a:ln cap="flat" cmpd="sng" w="57150">
            <a:solidFill>
              <a:srgbClr val="FF0000"/>
            </a:solidFill>
            <a:prstDash val="solid"/>
            <a:miter lim="800000"/>
            <a:headEnd len="sm" w="sm" type="none"/>
            <a:tailEnd len="med" w="med" type="triangle"/>
          </a:ln>
        </p:spPr>
      </p:cxnSp>
      <p:sp>
        <p:nvSpPr>
          <p:cNvPr id="357" name="Google Shape;357;p7"/>
          <p:cNvSpPr txBox="1"/>
          <p:nvPr/>
        </p:nvSpPr>
        <p:spPr>
          <a:xfrm>
            <a:off x="1384542" y="5685999"/>
            <a:ext cx="222282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Opt to view the feedback and/or badge sections.</a:t>
            </a:r>
            <a:endParaRPr/>
          </a:p>
        </p:txBody>
      </p:sp>
      <p:cxnSp>
        <p:nvCxnSpPr>
          <p:cNvPr id="358" name="Google Shape;358;p7"/>
          <p:cNvCxnSpPr/>
          <p:nvPr/>
        </p:nvCxnSpPr>
        <p:spPr>
          <a:xfrm flipH="1">
            <a:off x="7472649" y="4216400"/>
            <a:ext cx="455491" cy="301539"/>
          </a:xfrm>
          <a:prstGeom prst="straightConnector1">
            <a:avLst/>
          </a:prstGeom>
          <a:noFill/>
          <a:ln cap="flat" cmpd="sng" w="57150">
            <a:solidFill>
              <a:srgbClr val="FF0000"/>
            </a:solidFill>
            <a:prstDash val="solid"/>
            <a:miter lim="800000"/>
            <a:headEnd len="sm" w="sm" type="none"/>
            <a:tailEnd len="med" w="med" type="triangle"/>
          </a:ln>
        </p:spPr>
      </p:cxnSp>
      <p:sp>
        <p:nvSpPr>
          <p:cNvPr id="359" name="Google Shape;359;p7"/>
          <p:cNvSpPr txBox="1"/>
          <p:nvPr/>
        </p:nvSpPr>
        <p:spPr>
          <a:xfrm>
            <a:off x="7894321" y="3469438"/>
            <a:ext cx="1254180" cy="746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Add attachments, if any.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8"/>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240"/>
              <a:buNone/>
            </a:pPr>
            <a:r>
              <a:rPr lang="en-US" sz="3240"/>
              <a:t>Award a Badge – Search for a Club Member</a:t>
            </a:r>
            <a:endParaRPr/>
          </a:p>
        </p:txBody>
      </p:sp>
      <p:pic>
        <p:nvPicPr>
          <p:cNvPr id="366" name="Google Shape;366;p8"/>
          <p:cNvPicPr preferRelativeResize="0"/>
          <p:nvPr/>
        </p:nvPicPr>
        <p:blipFill rotWithShape="1">
          <a:blip r:embed="rId3">
            <a:alphaModFix/>
          </a:blip>
          <a:srcRect b="8863" l="10770" r="1318" t="12939"/>
          <a:stretch/>
        </p:blipFill>
        <p:spPr>
          <a:xfrm>
            <a:off x="552659" y="1587640"/>
            <a:ext cx="8038682" cy="398919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67" name="Google Shape;367;p8"/>
          <p:cNvSpPr/>
          <p:nvPr/>
        </p:nvSpPr>
        <p:spPr>
          <a:xfrm>
            <a:off x="6089301" y="1412240"/>
            <a:ext cx="2502040" cy="1210379"/>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68" name="Google Shape;368;p8"/>
          <p:cNvCxnSpPr/>
          <p:nvPr/>
        </p:nvCxnSpPr>
        <p:spPr>
          <a:xfrm flipH="1" rot="10800000">
            <a:off x="6089301" y="2670521"/>
            <a:ext cx="592853" cy="911718"/>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9"/>
          <p:cNvSpPr txBox="1"/>
          <p:nvPr>
            <p:ph type="title"/>
          </p:nvPr>
        </p:nvSpPr>
        <p:spPr>
          <a:xfrm>
            <a:off x="208450" y="295773"/>
            <a:ext cx="8735525"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3240"/>
              <a:buNone/>
            </a:pPr>
            <a:r>
              <a:rPr lang="en-US" sz="3240"/>
              <a:t>Award a Badge – Select the Club Member</a:t>
            </a:r>
            <a:endParaRPr/>
          </a:p>
        </p:txBody>
      </p:sp>
      <p:pic>
        <p:nvPicPr>
          <p:cNvPr id="374" name="Google Shape;374;p9"/>
          <p:cNvPicPr preferRelativeResize="0"/>
          <p:nvPr/>
        </p:nvPicPr>
        <p:blipFill rotWithShape="1">
          <a:blip r:embed="rId3">
            <a:alphaModFix/>
          </a:blip>
          <a:srcRect b="0" l="0" r="0" t="0"/>
          <a:stretch/>
        </p:blipFill>
        <p:spPr>
          <a:xfrm>
            <a:off x="713431" y="1863424"/>
            <a:ext cx="7687115" cy="254780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75" name="Google Shape;375;p9"/>
          <p:cNvSpPr txBox="1"/>
          <p:nvPr/>
        </p:nvSpPr>
        <p:spPr>
          <a:xfrm>
            <a:off x="638068" y="4556182"/>
            <a:ext cx="77624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After clicking the search icon, a listing of the club members that match the search criteria is displayed. One must click the name of the user that he/she wants to submit a badge for.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2020-11-11T02:55:48Z</dcterms:created>
  <dc:creator>Cheryl Holifield</dc:creator>
</cp:coreProperties>
</file>