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7102475" cy="93884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jcySg8155IABy8FQnvsG3AUcJs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3092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0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1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2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4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5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6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7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8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9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0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1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-235572" lvl="0" marL="23557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Once the request has been submitted, a task will be created for the VPE or Base Camp Manager to approve/deny.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 txBox="1"/>
          <p:nvPr>
            <p:ph idx="12" type="sldNum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735013" y="1173163"/>
            <a:ext cx="5632450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/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>
            <p:ph type="ctrTitle"/>
          </p:nvPr>
        </p:nvSpPr>
        <p:spPr>
          <a:xfrm>
            <a:off x="3045368" y="2043663"/>
            <a:ext cx="6105194" cy="2031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Pathways Potpourri</a:t>
            </a:r>
            <a:endParaRPr/>
          </a:p>
        </p:txBody>
      </p:sp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3045368" y="4074718"/>
            <a:ext cx="6105194" cy="682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US" sz="2000">
                <a:solidFill>
                  <a:srgbClr val="FFFFFF"/>
                </a:solidFill>
              </a:rPr>
              <a:t>Things that don’t fit anywhere else or deserve to be specifically highlighted.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0"/>
          <p:cNvSpPr/>
          <p:nvPr/>
        </p:nvSpPr>
        <p:spPr>
          <a:xfrm flipH="1" rot="-2700000">
            <a:off x="-376156" y="-253670"/>
            <a:ext cx="1827638" cy="1376989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0"/>
          <p:cNvSpPr/>
          <p:nvPr/>
        </p:nvSpPr>
        <p:spPr>
          <a:xfrm flipH="1" rot="-2700000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/>
          <p:cNvSpPr/>
          <p:nvPr/>
        </p:nvSpPr>
        <p:spPr>
          <a:xfrm flipH="1" rot="-2700000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0"/>
          <p:cNvSpPr/>
          <p:nvPr/>
        </p:nvSpPr>
        <p:spPr>
          <a:xfrm flipH="1" rot="10800000">
            <a:off x="9356643" y="0"/>
            <a:ext cx="2835357" cy="1480837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0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text, application&#10;&#10;Description automatically generated" id="185" name="Google Shape;18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4021" y="643467"/>
            <a:ext cx="9323957" cy="5571065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pic>
      <p:sp>
        <p:nvSpPr>
          <p:cNvPr id="186" name="Google Shape;186;p10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1"/>
          <p:cNvSpPr/>
          <p:nvPr/>
        </p:nvSpPr>
        <p:spPr>
          <a:xfrm flipH="1" rot="-2700000">
            <a:off x="-376156" y="-253670"/>
            <a:ext cx="1827638" cy="1376989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1"/>
          <p:cNvSpPr/>
          <p:nvPr/>
        </p:nvSpPr>
        <p:spPr>
          <a:xfrm flipH="1" rot="-2700000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1"/>
          <p:cNvSpPr/>
          <p:nvPr/>
        </p:nvSpPr>
        <p:spPr>
          <a:xfrm flipH="1" rot="-2700000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1"/>
          <p:cNvSpPr/>
          <p:nvPr/>
        </p:nvSpPr>
        <p:spPr>
          <a:xfrm flipH="1" rot="10800000">
            <a:off x="9356643" y="0"/>
            <a:ext cx="2835357" cy="1480837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1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ext&#10;&#10;Description automatically generated with low confidence" id="197" name="Google Shape;19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467" y="1847766"/>
            <a:ext cx="10905066" cy="316246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1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1237" y="3424237"/>
            <a:ext cx="9526" cy="9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204" name="Google Shape;20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2205" y="1090286"/>
            <a:ext cx="7087589" cy="467742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2"/>
          <p:cNvSpPr txBox="1"/>
          <p:nvPr/>
        </p:nvSpPr>
        <p:spPr>
          <a:xfrm>
            <a:off x="3648075" y="690176"/>
            <a:ext cx="4667111" cy="8694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Completed Your Project  -- Evaluate it!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 BaseCamp@toastmasters.org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4"/>
          <p:cNvSpPr/>
          <p:nvPr/>
        </p:nvSpPr>
        <p:spPr>
          <a:xfrm flipH="1" rot="-5400000">
            <a:off x="2666617" y="-2666188"/>
            <a:ext cx="6858000" cy="12191234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4"/>
          <p:cNvSpPr/>
          <p:nvPr/>
        </p:nvSpPr>
        <p:spPr>
          <a:xfrm flipH="1" rot="10800000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4"/>
          <p:cNvSpPr/>
          <p:nvPr/>
        </p:nvSpPr>
        <p:spPr>
          <a:xfrm flipH="1" rot="-5400000">
            <a:off x="3649491" y="-1685840"/>
            <a:ext cx="4894564" cy="12193545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text, application, letter&#10;&#10;Description automatically generated" id="214" name="Google Shape;21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6347" y="457200"/>
            <a:ext cx="9179306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5"/>
          <p:cNvSpPr/>
          <p:nvPr/>
        </p:nvSpPr>
        <p:spPr>
          <a:xfrm flipH="1" rot="-5400000">
            <a:off x="2666617" y="-2666188"/>
            <a:ext cx="6858000" cy="12191234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5"/>
          <p:cNvSpPr/>
          <p:nvPr/>
        </p:nvSpPr>
        <p:spPr>
          <a:xfrm flipH="1" rot="10800000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5"/>
          <p:cNvSpPr/>
          <p:nvPr/>
        </p:nvSpPr>
        <p:spPr>
          <a:xfrm flipH="1" rot="-5400000">
            <a:off x="3649491" y="-1685840"/>
            <a:ext cx="4894564" cy="12193545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ext, letter&#10;&#10;Description automatically generated" id="223" name="Google Shape;22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0681" y="457200"/>
            <a:ext cx="8430638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"/>
          <p:cNvSpPr/>
          <p:nvPr/>
        </p:nvSpPr>
        <p:spPr>
          <a:xfrm rot="-5400000">
            <a:off x="1288521" y="381403"/>
            <a:ext cx="2200313" cy="3342508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able&#10;&#10;Description automatically generated" id="229" name="Google Shape;229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9932" y="1395903"/>
            <a:ext cx="3716338" cy="4618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ble&#10;&#10;Description automatically generated" id="230" name="Google Shape;230;p16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1822" y="1330677"/>
            <a:ext cx="3490913" cy="48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6"/>
          <p:cNvSpPr txBox="1"/>
          <p:nvPr>
            <p:ph type="title"/>
          </p:nvPr>
        </p:nvSpPr>
        <p:spPr>
          <a:xfrm>
            <a:off x="966952" y="1204108"/>
            <a:ext cx="2669406" cy="178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</a:pPr>
            <a:r>
              <a:rPr lang="en-US" sz="2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Progress Tracking Sheets for use by Members or VPEs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application, table, Excel&#10;&#10;Description automatically generated" id="236" name="Google Shape;23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3219" y="0"/>
            <a:ext cx="776556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text, application&#10;&#10;Description automatically generated" id="241" name="Google Shape;241;p18"/>
          <p:cNvPicPr preferRelativeResize="0"/>
          <p:nvPr/>
        </p:nvPicPr>
        <p:blipFill rotWithShape="1">
          <a:blip r:embed="rId3">
            <a:alphaModFix/>
          </a:blip>
          <a:srcRect b="1" l="13666" r="5498" t="0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9"/>
          <p:cNvSpPr/>
          <p:nvPr/>
        </p:nvSpPr>
        <p:spPr>
          <a:xfrm flipH="1" rot="-5400000">
            <a:off x="2666617" y="-2666188"/>
            <a:ext cx="6858000" cy="12191234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9"/>
          <p:cNvSpPr/>
          <p:nvPr/>
        </p:nvSpPr>
        <p:spPr>
          <a:xfrm flipH="1" rot="10800000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9"/>
          <p:cNvSpPr/>
          <p:nvPr/>
        </p:nvSpPr>
        <p:spPr>
          <a:xfrm flipH="1" rot="-5400000">
            <a:off x="3649491" y="-1685840"/>
            <a:ext cx="4894564" cy="12193545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application, table&#10;&#10;Description automatically generated" id="250" name="Google Shape;25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20" y="457200"/>
            <a:ext cx="4263317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0"/>
          <p:cNvSpPr/>
          <p:nvPr/>
        </p:nvSpPr>
        <p:spPr>
          <a:xfrm flipH="1" rot="-5400000">
            <a:off x="2666617" y="-2666188"/>
            <a:ext cx="6858000" cy="12191234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0"/>
          <p:cNvSpPr/>
          <p:nvPr/>
        </p:nvSpPr>
        <p:spPr>
          <a:xfrm flipH="1" rot="10800000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0"/>
          <p:cNvSpPr/>
          <p:nvPr/>
        </p:nvSpPr>
        <p:spPr>
          <a:xfrm flipH="1" rot="-5400000">
            <a:off x="3649491" y="-1685840"/>
            <a:ext cx="4894564" cy="12193545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able&#10;&#10;Description automatically generated" id="259" name="Google Shape;25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6080" y="457200"/>
            <a:ext cx="6339839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title"/>
          </p:nvPr>
        </p:nvSpPr>
        <p:spPr>
          <a:xfrm>
            <a:off x="3181350" y="365125"/>
            <a:ext cx="42005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Table of Contents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1838325" y="2971800"/>
            <a:ext cx="9286875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Submit an External Training Request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Pathways Accessible Materials Information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Evaluation of your Completed Level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Clubs or Multiple Paths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 Sheets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 Tracking Spreadsheet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1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1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1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1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1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1"/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540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text, application&#10;&#10;Description automatically generated"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2858" y="0"/>
            <a:ext cx="786628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Complete External Training Request Form</a:t>
            </a:r>
            <a:endParaRPr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795" y="1226306"/>
            <a:ext cx="5937092" cy="296381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2829" y="2630419"/>
            <a:ext cx="4647376" cy="342739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text, application, email&#10;&#10;Description automatically generated" id="125" name="Google Shape;1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4290" y="0"/>
            <a:ext cx="554341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External Request is Displayed</a:t>
            </a:r>
            <a:endParaRPr/>
          </a:p>
        </p:txBody>
      </p:sp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0755" y="1417774"/>
            <a:ext cx="7390491" cy="402245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32" name="Google Shape;132;p6"/>
          <p:cNvSpPr/>
          <p:nvPr/>
        </p:nvSpPr>
        <p:spPr>
          <a:xfrm>
            <a:off x="3505200" y="4440262"/>
            <a:ext cx="1899921" cy="520490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" name="Google Shape;133;p6"/>
          <p:cNvCxnSpPr/>
          <p:nvPr/>
        </p:nvCxnSpPr>
        <p:spPr>
          <a:xfrm flipH="1" rot="10800000">
            <a:off x="3525520" y="5059680"/>
            <a:ext cx="548641" cy="58928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4" name="Google Shape;134;p6"/>
          <p:cNvSpPr txBox="1"/>
          <p:nvPr/>
        </p:nvSpPr>
        <p:spPr>
          <a:xfrm>
            <a:off x="2536555" y="5638800"/>
            <a:ext cx="193728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external training request added. </a:t>
            </a: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331201" y="4440262"/>
            <a:ext cx="1460045" cy="520490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" name="Google Shape;136;p6"/>
          <p:cNvCxnSpPr/>
          <p:nvPr/>
        </p:nvCxnSpPr>
        <p:spPr>
          <a:xfrm flipH="1" rot="10800000">
            <a:off x="8036560" y="5059680"/>
            <a:ext cx="386082" cy="58928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7" name="Google Shape;137;p6"/>
          <p:cNvSpPr txBox="1"/>
          <p:nvPr/>
        </p:nvSpPr>
        <p:spPr>
          <a:xfrm>
            <a:off x="7074808" y="5628640"/>
            <a:ext cx="25688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to view the details of the training request.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/>
          <p:nvPr/>
        </p:nvSpPr>
        <p:spPr>
          <a:xfrm flipH="1" rot="-2700000">
            <a:off x="-376156" y="-253670"/>
            <a:ext cx="1827638" cy="1376989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7"/>
          <p:cNvSpPr/>
          <p:nvPr/>
        </p:nvSpPr>
        <p:spPr>
          <a:xfrm flipH="1" rot="-2700000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7"/>
          <p:cNvSpPr/>
          <p:nvPr/>
        </p:nvSpPr>
        <p:spPr>
          <a:xfrm flipH="1" rot="-2700000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/>
          <p:nvPr/>
        </p:nvSpPr>
        <p:spPr>
          <a:xfrm flipH="1" rot="10800000">
            <a:off x="9356643" y="0"/>
            <a:ext cx="2835357" cy="1480837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text, application, email&#10;&#10;Description automatically generated" id="148" name="Google Shape;148;p7"/>
          <p:cNvPicPr preferRelativeResize="0"/>
          <p:nvPr/>
        </p:nvPicPr>
        <p:blipFill rotWithShape="1">
          <a:blip r:embed="rId3">
            <a:alphaModFix/>
          </a:blip>
          <a:srcRect b="9456" l="0" r="-1" t="1596"/>
          <a:stretch/>
        </p:blipFill>
        <p:spPr>
          <a:xfrm>
            <a:off x="919623" y="643467"/>
            <a:ext cx="10352754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7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10800000">
            <a:off x="931544" y="1198007"/>
            <a:ext cx="10546081" cy="5059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/>
          <p:cNvSpPr/>
          <p:nvPr/>
        </p:nvSpPr>
        <p:spPr>
          <a:xfrm flipH="1" rot="-2700000">
            <a:off x="-376156" y="-253670"/>
            <a:ext cx="1827638" cy="1376989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8"/>
          <p:cNvSpPr/>
          <p:nvPr/>
        </p:nvSpPr>
        <p:spPr>
          <a:xfrm flipH="1" rot="-2700000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/>
          <p:nvPr/>
        </p:nvSpPr>
        <p:spPr>
          <a:xfrm flipH="1" rot="-2700000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/>
          <p:nvPr/>
        </p:nvSpPr>
        <p:spPr>
          <a:xfrm flipH="1" rot="10800000">
            <a:off x="9356643" y="0"/>
            <a:ext cx="2835357" cy="1480837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text, application, email&#10;&#10;Description automatically generated" id="161" name="Google Shape;161;p8"/>
          <p:cNvPicPr preferRelativeResize="0"/>
          <p:nvPr/>
        </p:nvPicPr>
        <p:blipFill rotWithShape="1">
          <a:blip r:embed="rId3">
            <a:alphaModFix/>
          </a:blip>
          <a:srcRect b="0" l="0" r="581" t="0"/>
          <a:stretch/>
        </p:blipFill>
        <p:spPr>
          <a:xfrm>
            <a:off x="919650" y="643467"/>
            <a:ext cx="10352700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8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9"/>
          <p:cNvSpPr/>
          <p:nvPr/>
        </p:nvSpPr>
        <p:spPr>
          <a:xfrm flipH="1" rot="-2700000">
            <a:off x="-376156" y="-253670"/>
            <a:ext cx="1827638" cy="1376989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9"/>
          <p:cNvSpPr/>
          <p:nvPr/>
        </p:nvSpPr>
        <p:spPr>
          <a:xfrm flipH="1" rot="-2700000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/>
          <p:nvPr/>
        </p:nvSpPr>
        <p:spPr>
          <a:xfrm flipH="1" rot="-2700000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/>
          <p:nvPr/>
        </p:nvSpPr>
        <p:spPr>
          <a:xfrm flipH="1" rot="10800000">
            <a:off x="9356643" y="0"/>
            <a:ext cx="2835357" cy="1480837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text, application, email&#10;&#10;Description automatically generated" id="173" name="Google Shape;173;p9"/>
          <p:cNvPicPr preferRelativeResize="0"/>
          <p:nvPr/>
        </p:nvPicPr>
        <p:blipFill rotWithShape="1">
          <a:blip r:embed="rId3">
            <a:alphaModFix/>
          </a:blip>
          <a:srcRect b="-1" l="294" r="10505" t="0"/>
          <a:stretch/>
        </p:blipFill>
        <p:spPr>
          <a:xfrm>
            <a:off x="919601" y="643467"/>
            <a:ext cx="10352797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9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2021-01-23T03:20:41Z</dcterms:created>
  <dc:creator>FRAN ELLIS</dc:creator>
</cp:coreProperties>
</file>